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C8174-F3BE-0240-8881-D3B778516641}" type="datetimeFigureOut">
              <a:rPr lang="en-US" smtClean="0"/>
              <a:t>10/9/17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6E45C-771B-2C46-8C83-57EA85342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6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You</a:t>
            </a:r>
            <a:r>
              <a:rPr lang="ja-JP" altLang="en-US" dirty="0" smtClean="0"/>
              <a:t> </a:t>
            </a:r>
            <a:r>
              <a:rPr lang="en-US" altLang="ja-JP" dirty="0" smtClean="0"/>
              <a:t>may</a:t>
            </a:r>
            <a:r>
              <a:rPr lang="ja-JP" altLang="en-US" dirty="0" smtClean="0"/>
              <a:t> </a:t>
            </a:r>
            <a:r>
              <a:rPr lang="en-US" altLang="ja-JP" dirty="0" smtClean="0"/>
              <a:t>want</a:t>
            </a:r>
            <a:r>
              <a:rPr lang="ja-JP" altLang="en-US" dirty="0" smtClean="0"/>
              <a:t>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ask</a:t>
            </a:r>
            <a:r>
              <a:rPr lang="ja-JP" altLang="en-US" dirty="0" smtClean="0"/>
              <a:t> </a:t>
            </a:r>
            <a:r>
              <a:rPr lang="en-US" altLang="ja-JP" dirty="0" smtClean="0"/>
              <a:t>your</a:t>
            </a:r>
            <a:r>
              <a:rPr lang="ja-JP" altLang="en-US" dirty="0" smtClean="0"/>
              <a:t> </a:t>
            </a:r>
            <a:r>
              <a:rPr lang="en-US" altLang="ja-JP" dirty="0" smtClean="0"/>
              <a:t>students</a:t>
            </a:r>
            <a:r>
              <a:rPr lang="ja-JP" altLang="en-US" dirty="0" smtClean="0"/>
              <a:t>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take</a:t>
            </a:r>
            <a:r>
              <a:rPr lang="ja-JP" altLang="en-US" dirty="0" smtClean="0"/>
              <a:t> </a:t>
            </a:r>
            <a:r>
              <a:rPr lang="en-US" altLang="ja-JP" dirty="0" smtClean="0"/>
              <a:t>out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their</a:t>
            </a:r>
            <a:r>
              <a:rPr lang="ja-JP" altLang="en-US" dirty="0" smtClean="0"/>
              <a:t> </a:t>
            </a:r>
            <a:r>
              <a:rPr lang="en-US" altLang="ja-JP" dirty="0" smtClean="0"/>
              <a:t>planners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this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find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sections</a:t>
            </a:r>
            <a:r>
              <a:rPr lang="ja-JP" altLang="en-US" dirty="0" smtClean="0"/>
              <a:t> </a:t>
            </a:r>
            <a:r>
              <a:rPr lang="en-US" altLang="ja-JP" dirty="0" smtClean="0"/>
              <a:t>that</a:t>
            </a:r>
            <a:r>
              <a:rPr lang="ja-JP" altLang="en-US" dirty="0" smtClean="0"/>
              <a:t> </a:t>
            </a:r>
            <a:r>
              <a:rPr lang="en-US" altLang="ja-JP" dirty="0" smtClean="0"/>
              <a:t>talk</a:t>
            </a:r>
            <a:r>
              <a:rPr lang="ja-JP" altLang="en-US" dirty="0" smtClean="0"/>
              <a:t> </a:t>
            </a:r>
            <a:r>
              <a:rPr lang="en-US" altLang="ja-JP" dirty="0" smtClean="0"/>
              <a:t>about</a:t>
            </a:r>
            <a:r>
              <a:rPr lang="ja-JP" altLang="en-US" dirty="0" smtClean="0"/>
              <a:t> </a:t>
            </a:r>
            <a:r>
              <a:rPr lang="en-US" altLang="ja-JP" dirty="0" smtClean="0"/>
              <a:t>lunchroom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courtyard</a:t>
            </a:r>
            <a:r>
              <a:rPr lang="ja-JP" altLang="en-US" dirty="0" smtClean="0"/>
              <a:t> </a:t>
            </a:r>
            <a:r>
              <a:rPr lang="en-US" altLang="ja-JP" dirty="0" smtClean="0"/>
              <a:t>expectations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6E45C-771B-2C46-8C83-57EA853428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308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 on some students for thoughts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6E45C-771B-2C46-8C83-57EA853428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35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Call on a few volunteers. Small group discussion works too.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6E45C-771B-2C46-8C83-57EA853428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October 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October 9, 2017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4200" y="1303867"/>
            <a:ext cx="4749800" cy="2658533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LunchRoom</a:t>
            </a:r>
            <a:r>
              <a:rPr lang="ja-JP" altLang="en-US" sz="4800" dirty="0" smtClean="0"/>
              <a:t> </a:t>
            </a:r>
            <a:r>
              <a:rPr lang="en-US" altLang="ja-JP" sz="4800" dirty="0" smtClean="0"/>
              <a:t>+</a:t>
            </a:r>
            <a:r>
              <a:rPr lang="en-US" sz="4800" dirty="0" smtClean="0"/>
              <a:t> Courtyard Expectations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2733" y="4642907"/>
            <a:ext cx="4631267" cy="18256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Behavior Expectations Review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921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Class Discussion:</a:t>
            </a:r>
            <a:r>
              <a:rPr lang="ja-JP" altLang="en-US" dirty="0" smtClean="0"/>
              <a:t> </a:t>
            </a:r>
            <a:r>
              <a:rPr lang="ja-JP" altLang="ja-JP" dirty="0"/>
              <a:t> </a:t>
            </a:r>
            <a:r>
              <a:rPr lang="ja-JP" altLang="ja-JP" dirty="0" smtClean="0"/>
              <a:t>W</a:t>
            </a:r>
            <a:r>
              <a:rPr lang="en-US" altLang="ja-JP" dirty="0" smtClean="0"/>
              <a:t>hat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</a:t>
            </a:r>
            <a:r>
              <a:rPr lang="ja-JP" altLang="en-US" dirty="0" smtClean="0"/>
              <a:t> </a:t>
            </a:r>
            <a:r>
              <a:rPr lang="en-US" altLang="ja-JP" dirty="0" smtClean="0"/>
              <a:t>some</a:t>
            </a:r>
            <a:r>
              <a:rPr lang="ja-JP" altLang="en-US" dirty="0" smtClean="0"/>
              <a:t> </a:t>
            </a:r>
            <a:r>
              <a:rPr lang="en-US" altLang="ja-JP" dirty="0" smtClean="0"/>
              <a:t>expectations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behavior</a:t>
            </a:r>
            <a:r>
              <a:rPr lang="ja-JP" altLang="en-US" dirty="0" smtClean="0"/>
              <a:t> </a:t>
            </a:r>
            <a:r>
              <a:rPr lang="en-US" altLang="ja-JP" dirty="0" smtClean="0"/>
              <a:t>in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i="1" u="sng" dirty="0" smtClean="0"/>
              <a:t>lunchroom</a:t>
            </a:r>
            <a:r>
              <a:rPr lang="en-US" altLang="ja-JP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  <p:pic>
        <p:nvPicPr>
          <p:cNvPr id="5" name="Picture 4" descr="cal young lunch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641" y="1828800"/>
            <a:ext cx="6447692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902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According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your</a:t>
            </a:r>
            <a:r>
              <a:rPr lang="ja-JP" altLang="en-US" dirty="0" smtClean="0"/>
              <a:t> </a:t>
            </a:r>
            <a:r>
              <a:rPr lang="en-US" altLang="ja-JP" dirty="0" smtClean="0"/>
              <a:t>student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planner</a:t>
            </a:r>
            <a:r>
              <a:rPr lang="is-IS" altLang="ja-JP" dirty="0" smtClean="0"/>
              <a:t>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Students must:</a:t>
            </a:r>
          </a:p>
          <a:p>
            <a:pPr lvl="1"/>
            <a:r>
              <a:rPr lang="en-US" altLang="ja-JP" sz="2400" dirty="0"/>
              <a:t>B</a:t>
            </a:r>
            <a:r>
              <a:rPr lang="en-US" sz="2400" dirty="0" smtClean="0"/>
              <a:t>e courteous to one another</a:t>
            </a:r>
          </a:p>
          <a:p>
            <a:pPr lvl="1"/>
            <a:r>
              <a:rPr lang="en-US" sz="2400" dirty="0" smtClean="0"/>
              <a:t>Remain in the cafeteria for the first 10 minutes</a:t>
            </a:r>
          </a:p>
          <a:p>
            <a:pPr lvl="1"/>
            <a:r>
              <a:rPr lang="en-US" sz="2400" dirty="0" smtClean="0"/>
              <a:t>Pick up ALL trash before leaving your cafeteria table</a:t>
            </a:r>
          </a:p>
          <a:p>
            <a:endParaRPr lang="en-US" sz="2400" dirty="0"/>
          </a:p>
          <a:p>
            <a:r>
              <a:rPr lang="en-US" sz="2400" dirty="0" smtClean="0"/>
              <a:t>Students SHARE the responsibility of taking care of the lunchroom with those seated around them</a:t>
            </a:r>
          </a:p>
          <a:p>
            <a:r>
              <a:rPr lang="ja-JP" altLang="ja-JP" sz="2400" dirty="0" smtClean="0"/>
              <a:t>I</a:t>
            </a:r>
            <a:r>
              <a:rPr lang="en-US" altLang="ja-JP" sz="2400" dirty="0" smtClean="0"/>
              <a:t>f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you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see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piece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of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trash – EVEN IF IT ISN’T YOURS – it is your responsibility to pick it up.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9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Being </a:t>
            </a:r>
            <a:r>
              <a:rPr lang="en-US" dirty="0" err="1" smtClean="0"/>
              <a:t>COurteous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are examples of when students ARE NOT being courteous to one another?</a:t>
            </a:r>
          </a:p>
          <a:p>
            <a:pPr marL="68580" indent="0">
              <a:buNone/>
            </a:pPr>
            <a:endParaRPr lang="en-US" sz="2800" dirty="0" smtClean="0"/>
          </a:p>
          <a:p>
            <a:r>
              <a:rPr lang="en-US" sz="2800" dirty="0" smtClean="0"/>
              <a:t>What are examples of when student ARE being courteous to one another?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What are the repercussions of not being courteous to fellow classmates?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216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CLASS</a:t>
            </a:r>
            <a:r>
              <a:rPr lang="ja-JP" altLang="en-US" dirty="0" smtClean="0"/>
              <a:t> </a:t>
            </a:r>
            <a:r>
              <a:rPr lang="ja-JP" altLang="ja-JP" dirty="0" smtClean="0"/>
              <a:t>d</a:t>
            </a:r>
            <a:r>
              <a:rPr lang="en-US" altLang="ja-JP" dirty="0" err="1" smtClean="0"/>
              <a:t>iscussion</a:t>
            </a:r>
            <a:r>
              <a:rPr lang="ja-JP" altLang="ja-JP" dirty="0" smtClean="0"/>
              <a:t>:</a:t>
            </a:r>
            <a:r>
              <a:rPr lang="ja-JP" altLang="en-US" dirty="0"/>
              <a:t> </a:t>
            </a:r>
            <a:r>
              <a:rPr lang="en-US" altLang="ja-JP" dirty="0" smtClean="0"/>
              <a:t>What</a:t>
            </a:r>
            <a:r>
              <a:rPr lang="ja-JP" altLang="en-US" dirty="0" smtClean="0"/>
              <a:t> </a:t>
            </a:r>
            <a:r>
              <a:rPr lang="en-US" altLang="ja-JP" dirty="0" smtClean="0"/>
              <a:t>are</a:t>
            </a:r>
            <a:r>
              <a:rPr lang="ja-JP" altLang="en-US" dirty="0" smtClean="0"/>
              <a:t> </a:t>
            </a:r>
            <a:r>
              <a:rPr lang="en-US" altLang="ja-JP" dirty="0" smtClean="0"/>
              <a:t>some</a:t>
            </a:r>
            <a:r>
              <a:rPr lang="ja-JP" altLang="en-US" dirty="0" smtClean="0"/>
              <a:t> </a:t>
            </a:r>
            <a:r>
              <a:rPr lang="en-US" altLang="ja-JP" dirty="0" smtClean="0"/>
              <a:t>expectations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behavior</a:t>
            </a:r>
            <a:r>
              <a:rPr lang="ja-JP" altLang="en-US" dirty="0" smtClean="0"/>
              <a:t> </a:t>
            </a:r>
            <a:r>
              <a:rPr lang="en-US" altLang="ja-JP" dirty="0" smtClean="0"/>
              <a:t>in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i="1" u="sng" dirty="0" smtClean="0"/>
              <a:t>Courtyard</a:t>
            </a:r>
            <a:r>
              <a:rPr lang="en-US" altLang="ja-JP" dirty="0" smtClean="0"/>
              <a:t>?</a:t>
            </a:r>
            <a:r>
              <a:rPr lang="ja-JP" alt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al_young_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33" y="1600201"/>
            <a:ext cx="7653867" cy="507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9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 smtClean="0"/>
              <a:t>AcCORDING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YOUR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STUDEnt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planner</a:t>
            </a:r>
            <a:r>
              <a:rPr lang="is-IS" altLang="ja-JP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Students must:</a:t>
            </a:r>
          </a:p>
          <a:p>
            <a:pPr lvl="1"/>
            <a:r>
              <a:rPr lang="en-US" sz="2400" dirty="0" smtClean="0"/>
              <a:t>Pick up ALL trash before the bell</a:t>
            </a:r>
          </a:p>
          <a:p>
            <a:pPr lvl="1"/>
            <a:r>
              <a:rPr lang="en-US" sz="2400" dirty="0" smtClean="0"/>
              <a:t>Use indoor voices to avoid disturbing nearby classes</a:t>
            </a:r>
          </a:p>
          <a:p>
            <a:pPr lvl="1"/>
            <a:r>
              <a:rPr lang="en-US" sz="2400" dirty="0" smtClean="0"/>
              <a:t>Stay on the concrete at all times</a:t>
            </a:r>
          </a:p>
          <a:p>
            <a:pPr lvl="1"/>
            <a:r>
              <a:rPr lang="en-US" sz="2400" dirty="0" smtClean="0"/>
              <a:t>Be respectful of school property</a:t>
            </a:r>
          </a:p>
          <a:p>
            <a:pPr lvl="1"/>
            <a:r>
              <a:rPr lang="en-US" sz="2400" dirty="0" smtClean="0"/>
              <a:t>WALK</a:t>
            </a:r>
          </a:p>
          <a:p>
            <a:pPr lvl="1"/>
            <a:r>
              <a:rPr lang="en-US" sz="2400" dirty="0" smtClean="0"/>
              <a:t>Keep their hands and feet to themselves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080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17600"/>
            <a:ext cx="7772400" cy="4216401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4800" dirty="0" smtClean="0"/>
              <a:t>WHAT ARE SOME WAYS THAT WE,  AS A SCHOOL COMMUNITY, CAN ENSURE THAT EVERYONE FOLLOWS THESE RULES?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77624855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84</TotalTime>
  <Words>254</Words>
  <Application>Microsoft Macintosh PowerPoint</Application>
  <PresentationFormat>On-screen Show (4:3)</PresentationFormat>
  <Paragraphs>33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 Pop</vt:lpstr>
      <vt:lpstr>LunchRoom + Courtyard Expectations</vt:lpstr>
      <vt:lpstr>Class Discussion:  What are some expectations for behavior in the lunchroom?</vt:lpstr>
      <vt:lpstr>According to your student planner…</vt:lpstr>
      <vt:lpstr>Being COurteous</vt:lpstr>
      <vt:lpstr>CLASS discussion: What are some expectations for behavior in the Courtyard? </vt:lpstr>
      <vt:lpstr>AcCORDING TO YOUR STUDEnt planner…</vt:lpstr>
      <vt:lpstr>PowerPoint Presentation</vt:lpstr>
    </vt:vector>
  </TitlesOfParts>
  <Company>Eugene School District 4J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 time Courtyard use</dc:title>
  <dc:creator>Cal Young Middle School</dc:creator>
  <cp:lastModifiedBy>Cal Young Middle School</cp:lastModifiedBy>
  <cp:revision>4</cp:revision>
  <dcterms:created xsi:type="dcterms:W3CDTF">2017-10-09T23:27:04Z</dcterms:created>
  <dcterms:modified xsi:type="dcterms:W3CDTF">2017-10-10T00:51:16Z</dcterms:modified>
</cp:coreProperties>
</file>