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67" y="1597025"/>
            <a:ext cx="8365066" cy="2416175"/>
          </a:xfrm>
        </p:spPr>
        <p:txBody>
          <a:bodyPr/>
          <a:lstStyle/>
          <a:p>
            <a:r>
              <a:rPr lang="en-US" altLang="ja-JP" sz="9000" dirty="0" smtClean="0"/>
              <a:t>FOOD</a:t>
            </a:r>
            <a:r>
              <a:rPr lang="ja-JP" altLang="en-US" sz="9000" dirty="0" smtClean="0"/>
              <a:t> </a:t>
            </a:r>
            <a:r>
              <a:rPr lang="en-US" altLang="ja-JP" sz="9000" dirty="0"/>
              <a:t>+</a:t>
            </a:r>
            <a:r>
              <a:rPr lang="ja-JP" altLang="en-US" sz="9000" dirty="0" smtClean="0"/>
              <a:t> </a:t>
            </a:r>
            <a:r>
              <a:rPr lang="en-US" altLang="ja-JP" sz="9000" dirty="0" smtClean="0"/>
              <a:t>DRINK</a:t>
            </a:r>
            <a:r>
              <a:rPr lang="ja-JP" altLang="en-US" sz="9000" dirty="0" smtClean="0"/>
              <a:t> </a:t>
            </a:r>
            <a:r>
              <a:rPr lang="en-US" altLang="ja-JP" sz="9000" dirty="0" smtClean="0"/>
              <a:t/>
            </a:r>
            <a:br>
              <a:rPr lang="en-US" altLang="ja-JP" sz="9000" dirty="0" smtClean="0"/>
            </a:br>
            <a:r>
              <a:rPr lang="en-US" altLang="ja-JP" sz="9000" dirty="0" smtClean="0"/>
              <a:t>POLICY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Expectations </a:t>
            </a:r>
            <a:r>
              <a:rPr lang="en-US" dirty="0" smtClean="0"/>
              <a:t>Review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Checking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9334"/>
            <a:ext cx="8398933" cy="445188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How did we do meeting the expectations for lunchroom and courtyard behavior?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Have you or your peers forgotten to clean up after yourselves?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What can we do better to meet these expectations?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2793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781812" y="5096022"/>
            <a:ext cx="7580376" cy="771377"/>
          </a:xfrm>
        </p:spPr>
        <p:txBody>
          <a:bodyPr>
            <a:noAutofit/>
          </a:bodyPr>
          <a:lstStyle/>
          <a:p>
            <a:pPr algn="l"/>
            <a:r>
              <a:rPr lang="en-US" altLang="ja-JP" sz="3600" b="1" dirty="0" smtClean="0"/>
              <a:t>Have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you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ever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left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the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lunchroom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or</a:t>
            </a:r>
            <a:r>
              <a:rPr lang="ja-JP" altLang="en-US" sz="3600" b="1" dirty="0" smtClean="0"/>
              <a:t> </a:t>
            </a:r>
            <a:r>
              <a:rPr lang="ja-JP" altLang="ja-JP" sz="3600" b="1" dirty="0" smtClean="0"/>
              <a:t>c</a:t>
            </a:r>
            <a:r>
              <a:rPr lang="en-US" altLang="ja-JP" sz="3600" b="1" dirty="0" err="1" smtClean="0"/>
              <a:t>ourtyard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looking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like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this?</a:t>
            </a:r>
            <a:endParaRPr lang="en-US" sz="3600" b="1" dirty="0"/>
          </a:p>
        </p:txBody>
      </p:sp>
      <p:pic>
        <p:nvPicPr>
          <p:cNvPr id="8" name="Picture 7" descr="messy lunchroo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311864"/>
            <a:ext cx="6045201" cy="47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2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2532" y="89646"/>
            <a:ext cx="8415867" cy="5498354"/>
          </a:xfrm>
        </p:spPr>
        <p:txBody>
          <a:bodyPr/>
          <a:lstStyle/>
          <a:p>
            <a:pPr algn="l"/>
            <a:r>
              <a:rPr lang="en-US" altLang="ja-JP" dirty="0" smtClean="0"/>
              <a:t>Class discussion: </a:t>
            </a:r>
            <a:r>
              <a:rPr lang="ja-JP" altLang="ja-JP" dirty="0" smtClean="0"/>
              <a:t>B</a:t>
            </a:r>
            <a:r>
              <a:rPr lang="en-US" altLang="ja-JP" dirty="0" err="1" smtClean="0"/>
              <a:t>ased</a:t>
            </a:r>
            <a:r>
              <a:rPr lang="ja-JP" altLang="en-US" dirty="0" smtClean="0"/>
              <a:t> </a:t>
            </a:r>
            <a:r>
              <a:rPr lang="en-US" altLang="ja-JP" dirty="0" smtClean="0"/>
              <a:t>on</a:t>
            </a:r>
            <a:r>
              <a:rPr lang="ja-JP" altLang="en-US" dirty="0" smtClean="0"/>
              <a:t> </a:t>
            </a:r>
            <a:r>
              <a:rPr lang="en-US" altLang="ja-JP" dirty="0" smtClean="0"/>
              <a:t>your</a:t>
            </a:r>
            <a:r>
              <a:rPr lang="ja-JP" altLang="en-US" dirty="0" smtClean="0"/>
              <a:t> </a:t>
            </a:r>
            <a:r>
              <a:rPr lang="en-US" altLang="ja-JP" dirty="0" smtClean="0"/>
              <a:t>understanding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w</a:t>
            </a:r>
            <a:r>
              <a:rPr lang="en-US" altLang="ja-JP" dirty="0" smtClean="0"/>
              <a:t>hat</a:t>
            </a:r>
            <a:r>
              <a:rPr lang="ja-JP" altLang="en-US" dirty="0" smtClean="0"/>
              <a:t> </a:t>
            </a:r>
            <a:r>
              <a:rPr lang="en-US" altLang="ja-JP" dirty="0" smtClean="0"/>
              <a:t>are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expectations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around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food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drink in</a:t>
            </a:r>
            <a:r>
              <a:rPr lang="ja-JP" altLang="en-US" dirty="0" smtClean="0"/>
              <a:t> </a:t>
            </a:r>
            <a:r>
              <a:rPr lang="ja-JP" altLang="ja-JP" dirty="0" smtClean="0"/>
              <a:t>s</a:t>
            </a:r>
            <a:r>
              <a:rPr lang="en-US" altLang="ja-JP" dirty="0" err="1" smtClean="0"/>
              <a:t>chool</a:t>
            </a:r>
            <a:r>
              <a:rPr lang="en-US" altLang="ja-JP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</p:spPr>
        <p:txBody>
          <a:bodyPr/>
          <a:lstStyle/>
          <a:p>
            <a:pPr algn="l"/>
            <a:r>
              <a:rPr lang="en-US" altLang="ja-JP" sz="3600" dirty="0" smtClean="0"/>
              <a:t>According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to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you</a:t>
            </a:r>
            <a:r>
              <a:rPr lang="ja-JP" altLang="en-US" sz="3600" dirty="0" smtClean="0"/>
              <a:t>r </a:t>
            </a:r>
            <a:r>
              <a:rPr lang="en-US" altLang="ja-JP" sz="3600" dirty="0" smtClean="0"/>
              <a:t>student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planner</a:t>
            </a:r>
            <a:r>
              <a:rPr lang="is-IS" altLang="ja-JP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600200"/>
            <a:ext cx="8212667" cy="429101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Food and drink must be consumed in the cafeteria or courtyard </a:t>
            </a:r>
            <a:r>
              <a:rPr lang="en-US" sz="2800" b="1" dirty="0" smtClean="0"/>
              <a:t>ONLY</a:t>
            </a:r>
          </a:p>
          <a:p>
            <a:r>
              <a:rPr lang="en-US" sz="2800" b="1" dirty="0" smtClean="0"/>
              <a:t>Students </a:t>
            </a:r>
            <a:r>
              <a:rPr lang="en-US" sz="2800" b="1" dirty="0" smtClean="0"/>
              <a:t>may drink </a:t>
            </a:r>
            <a:r>
              <a:rPr lang="en-US" sz="2800" b="1" u="sng" dirty="0" smtClean="0"/>
              <a:t>water</a:t>
            </a:r>
            <a:r>
              <a:rPr lang="en-US" sz="2800" b="1" dirty="0" smtClean="0"/>
              <a:t> in other places if it is in a non-breakable bottle</a:t>
            </a:r>
          </a:p>
          <a:p>
            <a:r>
              <a:rPr lang="en-US" sz="2800" b="1" dirty="0" smtClean="0"/>
              <a:t>Hallways and lockers should be free of food and drink other than sack lunches and </a:t>
            </a:r>
            <a:r>
              <a:rPr lang="en-US" sz="2800" b="1" dirty="0" smtClean="0"/>
              <a:t>water</a:t>
            </a:r>
          </a:p>
          <a:p>
            <a:pPr marL="457200" lvl="1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5194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</p:spPr>
        <p:txBody>
          <a:bodyPr/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2" y="1600200"/>
            <a:ext cx="8212667" cy="4291013"/>
          </a:xfrm>
        </p:spPr>
        <p:txBody>
          <a:bodyPr>
            <a:noAutofit/>
          </a:bodyPr>
          <a:lstStyle/>
          <a:p>
            <a:pPr lvl="1"/>
            <a:endParaRPr lang="en-US" sz="2800" b="1" dirty="0" smtClean="0"/>
          </a:p>
          <a:p>
            <a:pPr lvl="1"/>
            <a:endParaRPr lang="en-US" sz="2800" b="1" dirty="0"/>
          </a:p>
          <a:p>
            <a:pPr lvl="1"/>
            <a:endParaRPr lang="en-US" sz="2800" b="1" dirty="0" smtClean="0"/>
          </a:p>
          <a:p>
            <a:pPr lvl="1"/>
            <a:endParaRPr lang="en-US" sz="2800" b="1" dirty="0"/>
          </a:p>
          <a:p>
            <a:pPr lvl="1"/>
            <a:endParaRPr lang="en-US" sz="2800" b="1" dirty="0" smtClean="0"/>
          </a:p>
          <a:p>
            <a:pPr lvl="1"/>
            <a:endParaRPr lang="en-US" sz="2800" b="1" dirty="0"/>
          </a:p>
          <a:p>
            <a:pPr lvl="1"/>
            <a:endParaRPr lang="en-US" sz="2800" b="1" dirty="0" smtClean="0"/>
          </a:p>
          <a:p>
            <a:pPr marL="457200" lvl="1" indent="0">
              <a:buNone/>
            </a:pPr>
            <a:r>
              <a:rPr lang="en-US" sz="2800" b="1" dirty="0" smtClean="0"/>
              <a:t>***That means no snacking in the halls in-between classes***</a:t>
            </a:r>
            <a:endParaRPr lang="en-US" sz="2800" b="1" dirty="0" smtClean="0"/>
          </a:p>
          <a:p>
            <a:pPr lvl="1"/>
            <a:endParaRPr lang="en-US" sz="2800" b="1" dirty="0"/>
          </a:p>
        </p:txBody>
      </p:sp>
      <p:pic>
        <p:nvPicPr>
          <p:cNvPr id="2" name="Picture 1" descr="harry potter food polic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3" y="609600"/>
            <a:ext cx="7343784" cy="43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 smtClean="0"/>
              <a:t>4J POLICY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5600" b="1" dirty="0" smtClean="0"/>
              <a:t>No glass, no soda or flavored drinks are allowed in classrooms.</a:t>
            </a:r>
          </a:p>
        </p:txBody>
      </p:sp>
      <p:pic>
        <p:nvPicPr>
          <p:cNvPr id="2" name="Picture 1" descr="4j school distri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661646"/>
            <a:ext cx="2506134" cy="17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5600" b="1" dirty="0" smtClean="0"/>
              <a:t>Any questions or comments?</a:t>
            </a:r>
            <a:endParaRPr lang="en-US" sz="5600" b="1" dirty="0" smtClean="0"/>
          </a:p>
        </p:txBody>
      </p:sp>
    </p:spTree>
    <p:extLst>
      <p:ext uri="{BB962C8B-B14F-4D97-AF65-F5344CB8AC3E}">
        <p14:creationId xmlns:p14="http://schemas.microsoft.com/office/powerpoint/2010/main" val="66454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76</TotalTime>
  <Words>160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FOOD + DRINK  POLICY</vt:lpstr>
      <vt:lpstr>Checking In</vt:lpstr>
      <vt:lpstr>  </vt:lpstr>
      <vt:lpstr>Class discussion: Based on your understanding what are the expectations around food and drink in school?</vt:lpstr>
      <vt:lpstr>According to your student planner…</vt:lpstr>
      <vt:lpstr>PowerPoint Presentation</vt:lpstr>
      <vt:lpstr>4J POLICY</vt:lpstr>
      <vt:lpstr>PowerPoint Presentation</vt:lpstr>
    </vt:vector>
  </TitlesOfParts>
  <Company>Eugene School District 4J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in School</dc:title>
  <dc:creator>Cal Young Middle School</dc:creator>
  <cp:lastModifiedBy>Cal Young Middle School</cp:lastModifiedBy>
  <cp:revision>8</cp:revision>
  <dcterms:created xsi:type="dcterms:W3CDTF">2017-10-16T01:06:27Z</dcterms:created>
  <dcterms:modified xsi:type="dcterms:W3CDTF">2017-10-16T20:18:21Z</dcterms:modified>
</cp:coreProperties>
</file>