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57" r:id="rId4"/>
    <p:sldId id="260" r:id="rId5"/>
    <p:sldId id="259" r:id="rId6"/>
    <p:sldId id="258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55" autoAdjust="0"/>
  </p:normalViewPr>
  <p:slideViewPr>
    <p:cSldViewPr snapToGrid="0" snapToObjects="1">
      <p:cViewPr varScale="1">
        <p:scale>
          <a:sx n="67" d="100"/>
          <a:sy n="67" d="100"/>
        </p:scale>
        <p:origin x="-2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E2D70-97F0-B843-B245-1DA15A9A3852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B90DA-30B9-D946-B13A-C0C196DDB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9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into the overview. </a:t>
            </a:r>
          </a:p>
          <a:p>
            <a:endParaRPr lang="en-US" dirty="0" smtClean="0"/>
          </a:p>
          <a:p>
            <a:r>
              <a:rPr lang="en-US" dirty="0" smtClean="0"/>
              <a:t>Remind students that every Friday from here on out is an academic “check in”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B90DA-30B9-D946-B13A-C0C196DDBB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4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an announcement for students. “Bucks for snacks” is live in the cafeteria. These are the prices. You might want to tell them that a few students have already traded in bucks for IZZIs, so showing Cougar pride pays 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B90DA-30B9-D946-B13A-C0C196DDBB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4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Teachers will use the time to have check-ins with individual students in need of their support.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Teachers</a:t>
            </a:r>
            <a:r>
              <a:rPr lang="en-US" dirty="0" smtClean="0"/>
              <a:t> will</a:t>
            </a:r>
            <a:r>
              <a:rPr lang="en-US" dirty="0" smtClean="0"/>
              <a:t> scan agenda planners</a:t>
            </a:r>
            <a:r>
              <a:rPr lang="en-US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another largely independent day for students. An opportunity to check their academic standing and get support if needed.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B90DA-30B9-D946-B13A-C0C196DDBB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5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this point, 7</a:t>
            </a:r>
            <a:r>
              <a:rPr lang="en-US" baseline="30000" dirty="0" smtClean="0"/>
              <a:t>th</a:t>
            </a:r>
            <a:r>
              <a:rPr lang="en-US" dirty="0" smtClean="0"/>
              <a:t> and 8</a:t>
            </a:r>
            <a:r>
              <a:rPr lang="en-US" baseline="30000" dirty="0" smtClean="0"/>
              <a:t>th</a:t>
            </a:r>
            <a:r>
              <a:rPr lang="en-US" dirty="0" smtClean="0"/>
              <a:t> grade students can can check academic planners (taking note of upcoming assignments, quizzes and tests), organize their binders, and get support from teachers. </a:t>
            </a:r>
          </a:p>
          <a:p>
            <a:endParaRPr lang="en-US" dirty="0" smtClean="0"/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continues with the PPT to learn more about </a:t>
            </a:r>
            <a:r>
              <a:rPr lang="en-US" dirty="0" err="1" smtClean="0"/>
              <a:t>StudentVUE</a:t>
            </a:r>
            <a:r>
              <a:rPr lang="en-US" dirty="0" smtClean="0"/>
              <a:t>. Walk them through this step by step. WEB Leaders should be there to assist.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B90DA-30B9-D946-B13A-C0C196DDBB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64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B90DA-30B9-D946-B13A-C0C196DDBB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57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goal is to get students logged in, so they know how to do it moving forward. They can access it via the website or the app symbol. </a:t>
            </a:r>
          </a:p>
          <a:p>
            <a:endParaRPr lang="en-US" dirty="0" smtClean="0"/>
          </a:p>
          <a:p>
            <a:r>
              <a:rPr lang="en-US" dirty="0" smtClean="0"/>
              <a:t>Have WEB leaders make the rounds if you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B90DA-30B9-D946-B13A-C0C196DDBB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0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to make sure students know their username and passwords. If they don’t, make note of student and ask the tech people (not sure who) for assistance.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B90DA-30B9-D946-B13A-C0C196DDBB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time, let the students look around a bit. You can curate this as you see 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B90DA-30B9-D946-B13A-C0C196DDBB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5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xahlee.info/comp/unicode_arrow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2175935"/>
            <a:ext cx="5724862" cy="1846961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FRIDAY IS ACADEMIC 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861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2175935"/>
            <a:ext cx="5724862" cy="1846961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3" name="Picture 2" descr="C (1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84" y="-470141"/>
            <a:ext cx="6111007" cy="76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2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be doing</a:t>
            </a:r>
            <a:r>
              <a:rPr lang="ja-JP" altLang="en-US" dirty="0" smtClean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on</a:t>
            </a:r>
            <a:r>
              <a:rPr lang="ja-JP" altLang="en-US" dirty="0" smtClean="0"/>
              <a:t> </a:t>
            </a:r>
            <a:r>
              <a:rPr lang="en-US" altLang="ja-JP" dirty="0" smtClean="0"/>
              <a:t>Fridays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26141" y="2199110"/>
            <a:ext cx="7917889" cy="404928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Check agenda planners (Any missing assignments?</a:t>
            </a:r>
            <a:r>
              <a:rPr lang="ja-JP" altLang="en-US" sz="2600" dirty="0" smtClean="0"/>
              <a:t> </a:t>
            </a:r>
            <a:r>
              <a:rPr lang="en-US" altLang="ja-JP" sz="2600" dirty="0" smtClean="0"/>
              <a:t>Any</a:t>
            </a:r>
            <a:r>
              <a:rPr lang="ja-JP" altLang="en-US" sz="2600" dirty="0" smtClean="0"/>
              <a:t> </a:t>
            </a:r>
            <a:r>
              <a:rPr lang="en-US" altLang="ja-JP" sz="2600" dirty="0" smtClean="0"/>
              <a:t>upcoming</a:t>
            </a:r>
            <a:r>
              <a:rPr lang="ja-JP" altLang="en-US" sz="2600" dirty="0" smtClean="0"/>
              <a:t> </a:t>
            </a:r>
            <a:r>
              <a:rPr lang="en-US" altLang="ja-JP" sz="2600" dirty="0" smtClean="0"/>
              <a:t>tests</a:t>
            </a:r>
            <a:r>
              <a:rPr lang="ja-JP" altLang="en-US" sz="2600" dirty="0" smtClean="0"/>
              <a:t> </a:t>
            </a:r>
            <a:r>
              <a:rPr lang="en-US" altLang="ja-JP" sz="2600" dirty="0" smtClean="0"/>
              <a:t>or</a:t>
            </a:r>
            <a:r>
              <a:rPr lang="ja-JP" altLang="en-US" sz="2600" dirty="0" smtClean="0"/>
              <a:t> </a:t>
            </a:r>
            <a:r>
              <a:rPr lang="en-US" altLang="ja-JP" sz="2600" dirty="0" smtClean="0"/>
              <a:t>due</a:t>
            </a:r>
            <a:r>
              <a:rPr lang="ja-JP" altLang="en-US" sz="2600" dirty="0" smtClean="0"/>
              <a:t> </a:t>
            </a:r>
            <a:r>
              <a:rPr lang="en-US" altLang="ja-JP" sz="2600" dirty="0" smtClean="0"/>
              <a:t>dates?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C</a:t>
            </a:r>
            <a:r>
              <a:rPr lang="en-US" sz="2600" dirty="0" smtClean="0"/>
              <a:t>heck </a:t>
            </a:r>
            <a:r>
              <a:rPr lang="en-US" sz="2600" dirty="0"/>
              <a:t>and </a:t>
            </a:r>
            <a:r>
              <a:rPr lang="en-US" sz="2600" dirty="0" smtClean="0"/>
              <a:t>organize binders</a:t>
            </a:r>
          </a:p>
          <a:p>
            <a:r>
              <a:rPr lang="en-US" sz="2600" dirty="0"/>
              <a:t>Check progress in </a:t>
            </a:r>
            <a:r>
              <a:rPr lang="en-US" sz="2600" dirty="0" err="1" smtClean="0"/>
              <a:t>StudentVUE</a:t>
            </a:r>
            <a:endParaRPr lang="en-US" sz="2600" dirty="0" smtClean="0"/>
          </a:p>
          <a:p>
            <a:r>
              <a:rPr lang="en-US" sz="2600" dirty="0"/>
              <a:t>R</a:t>
            </a:r>
            <a:r>
              <a:rPr lang="en-US" sz="2600" dirty="0" smtClean="0"/>
              <a:t>eflect on</a:t>
            </a:r>
            <a:r>
              <a:rPr lang="en-US" sz="2600" dirty="0" smtClean="0"/>
              <a:t> </a:t>
            </a:r>
            <a:r>
              <a:rPr lang="en-US" sz="2600" dirty="0"/>
              <a:t>goals </a:t>
            </a:r>
            <a:r>
              <a:rPr lang="en-US" sz="2600" dirty="0" smtClean="0"/>
              <a:t>set on Monday</a:t>
            </a:r>
            <a:endParaRPr lang="en-US" sz="2600" dirty="0"/>
          </a:p>
          <a:p>
            <a:r>
              <a:rPr lang="en-US" sz="2600" dirty="0" smtClean="0"/>
              <a:t>On some days students will have time to work on assignments and/or read silently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8494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2175935"/>
            <a:ext cx="5724862" cy="1846961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6</a:t>
            </a:r>
            <a:r>
              <a:rPr lang="en-US" b="1" baseline="30000" dirty="0" smtClean="0"/>
              <a:t>th</a:t>
            </a:r>
            <a:r>
              <a:rPr lang="en-US" b="1" dirty="0" smtClean="0"/>
              <a:t> Grade Only from here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463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9124" y="314979"/>
            <a:ext cx="8435511" cy="1143000"/>
          </a:xfrm>
        </p:spPr>
        <p:txBody>
          <a:bodyPr/>
          <a:lstStyle/>
          <a:p>
            <a:r>
              <a:rPr lang="en-US" dirty="0" smtClean="0"/>
              <a:t>What’s </a:t>
            </a:r>
            <a:r>
              <a:rPr lang="en-US" dirty="0" err="1" smtClean="0"/>
              <a:t>StudentVUE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23900" y="1586752"/>
            <a:ext cx="7693960" cy="4661647"/>
          </a:xfrm>
        </p:spPr>
        <p:txBody>
          <a:bodyPr/>
          <a:lstStyle/>
          <a:p>
            <a:r>
              <a:rPr lang="en-US" dirty="0" err="1" smtClean="0"/>
              <a:t>StudentVUE</a:t>
            </a:r>
            <a:r>
              <a:rPr lang="en-US" dirty="0" smtClean="0"/>
              <a:t> is an app and website that allows CY students to view their grades</a:t>
            </a:r>
            <a:r>
              <a:rPr lang="en-US" altLang="ja-JP" dirty="0" smtClean="0"/>
              <a:t>,</a:t>
            </a:r>
            <a:r>
              <a:rPr lang="en-US" dirty="0" smtClean="0"/>
              <a:t> contact their teachers and more.</a:t>
            </a:r>
          </a:p>
          <a:p>
            <a:r>
              <a:rPr lang="en-US" dirty="0" smtClean="0"/>
              <a:t>It is incredibly beneficial as it can: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revent you from falling behind in your classes</a:t>
            </a:r>
          </a:p>
          <a:p>
            <a:pPr lvl="1"/>
            <a:r>
              <a:rPr lang="en-US" dirty="0" smtClean="0"/>
              <a:t>Bring missing assignments to your attention</a:t>
            </a:r>
          </a:p>
          <a:p>
            <a:pPr lvl="1"/>
            <a:r>
              <a:rPr lang="en-US" dirty="0" smtClean="0"/>
              <a:t>Show you scores from recent tests and quizzes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This is how you access </a:t>
            </a:r>
            <a:r>
              <a:rPr lang="en-US" dirty="0" err="1" smtClean="0"/>
              <a:t>StudentVUE</a:t>
            </a:r>
            <a:r>
              <a:rPr lang="en-US" dirty="0" smtClean="0"/>
              <a:t> </a:t>
            </a:r>
            <a:r>
              <a:rPr lang="is-IS" dirty="0"/>
              <a:t>→</a:t>
            </a:r>
            <a:endParaRPr lang="pl-PL" b="1" dirty="0">
              <a:solidFill>
                <a:schemeClr val="tx1"/>
              </a:solidFill>
              <a:hlinkClick r:id="rId3"/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7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34872" y="5587790"/>
            <a:ext cx="8460807" cy="857250"/>
          </a:xfrm>
        </p:spPr>
        <p:txBody>
          <a:bodyPr/>
          <a:lstStyle/>
          <a:p>
            <a:pPr algn="l"/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To access </a:t>
            </a:r>
            <a:r>
              <a:rPr lang="en-US" sz="3400" dirty="0" err="1" smtClean="0"/>
              <a:t>StudentVUE</a:t>
            </a:r>
            <a:r>
              <a:rPr lang="en-US" sz="3400" dirty="0" smtClean="0"/>
              <a:t>, visit the Cal Young </a:t>
            </a:r>
            <a:r>
              <a:rPr lang="en-US" sz="3400" b="1" u="sng" dirty="0" smtClean="0"/>
              <a:t>website</a:t>
            </a:r>
            <a:r>
              <a:rPr lang="en-US" sz="3400" dirty="0" smtClean="0"/>
              <a:t> or click on the </a:t>
            </a:r>
            <a:r>
              <a:rPr lang="en-US" sz="3400" b="1" u="sng" dirty="0" smtClean="0"/>
              <a:t>app</a:t>
            </a:r>
            <a:r>
              <a:rPr lang="en-US" sz="3400" dirty="0" smtClean="0"/>
              <a:t> symbol</a:t>
            </a:r>
            <a:br>
              <a:rPr lang="en-US" sz="3400" dirty="0" smtClean="0"/>
            </a:br>
            <a:r>
              <a:rPr lang="en-US" sz="3400" dirty="0" smtClean="0"/>
              <a:t>on your </a:t>
            </a:r>
            <a:r>
              <a:rPr lang="en-US" sz="3400" dirty="0" err="1" smtClean="0"/>
              <a:t>iPad</a:t>
            </a:r>
            <a:endParaRPr lang="en-US" sz="3400" dirty="0"/>
          </a:p>
        </p:txBody>
      </p:sp>
      <p:pic>
        <p:nvPicPr>
          <p:cNvPr id="9" name="Picture 8" descr="studentVUE 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65"/>
            <a:ext cx="9144000" cy="4501253"/>
          </a:xfrm>
          <a:prstGeom prst="rect">
            <a:avLst/>
          </a:prstGeom>
        </p:spPr>
      </p:pic>
      <p:pic>
        <p:nvPicPr>
          <p:cNvPr id="10" name="Picture 9" descr="studentv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43" y="5587790"/>
            <a:ext cx="960744" cy="9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34872" y="5159165"/>
            <a:ext cx="8460807" cy="857250"/>
          </a:xfrm>
        </p:spPr>
        <p:txBody>
          <a:bodyPr/>
          <a:lstStyle/>
          <a:p>
            <a:pPr algn="l"/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Next, you will type in your USERNAME and PASSWORD, and click “Login.”</a:t>
            </a:r>
            <a:endParaRPr lang="en-US" sz="3400" dirty="0"/>
          </a:p>
        </p:txBody>
      </p:sp>
      <p:pic>
        <p:nvPicPr>
          <p:cNvPr id="2" name="Picture 1" descr="2017-09-21_19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450"/>
            <a:ext cx="9144000" cy="43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3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8519" y="4940693"/>
            <a:ext cx="8935482" cy="1751426"/>
          </a:xfrm>
        </p:spPr>
        <p:txBody>
          <a:bodyPr/>
          <a:lstStyle/>
          <a:p>
            <a:pPr algn="l"/>
            <a:r>
              <a:rPr lang="en-US" sz="3000" dirty="0" smtClean="0"/>
              <a:t>Once you’re logged in, you’ll be able to see a list of your classes. Click along the left-hand column to explored all of the features.</a:t>
            </a:r>
            <a:endParaRPr lang="en-US" sz="3000" dirty="0"/>
          </a:p>
        </p:txBody>
      </p:sp>
      <p:pic>
        <p:nvPicPr>
          <p:cNvPr id="2" name="Picture 1" descr="studentvue da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333" y="-1532504"/>
            <a:ext cx="10687736" cy="66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91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474</TotalTime>
  <Words>427</Words>
  <Application>Microsoft Macintosh PowerPoint</Application>
  <PresentationFormat>On-screen Show (4:3)</PresentationFormat>
  <Paragraphs>44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Venture</vt:lpstr>
      <vt:lpstr>  FRIDAY IS ACADEMIC DAY</vt:lpstr>
      <vt:lpstr>PowerPoint Presentation</vt:lpstr>
      <vt:lpstr>What will we be doing  on Fridays?</vt:lpstr>
      <vt:lpstr> 6th Grade Only from here </vt:lpstr>
      <vt:lpstr>What’s StudentVUE?</vt:lpstr>
      <vt:lpstr>  To access StudentVUE, visit the Cal Young website or click on the app symbol on your iPad</vt:lpstr>
      <vt:lpstr>  Next, you will type in your USERNAME and PASSWORD, and click “Login.”</vt:lpstr>
      <vt:lpstr>Once you’re logged in, you’ll be able to see a list of your classes. Click along the left-hand column to explored all of the features.</vt:lpstr>
    </vt:vector>
  </TitlesOfParts>
  <Company>Eugene School District 4J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FRIDAY IS ACADEMIC DAY</dc:title>
  <dc:creator>Cal Young Middle School</dc:creator>
  <cp:lastModifiedBy>Cal Young Middle School</cp:lastModifiedBy>
  <cp:revision>7</cp:revision>
  <dcterms:created xsi:type="dcterms:W3CDTF">2017-09-21T19:25:07Z</dcterms:created>
  <dcterms:modified xsi:type="dcterms:W3CDTF">2017-09-22T03:19:52Z</dcterms:modified>
</cp:coreProperties>
</file>