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6D1C-9B7E-461E-BF70-D9D115DEF22B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BCD0-8DE5-4BD8-BFF8-B77D395886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cass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038600"/>
            <a:ext cx="5475873" cy="2514600"/>
          </a:xfrm>
          <a:prstGeom prst="rect">
            <a:avLst/>
          </a:prstGeom>
        </p:spPr>
      </p:pic>
      <p:pic>
        <p:nvPicPr>
          <p:cNvPr id="5" name="Picture 4" descr="donjon platage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00" y="0"/>
            <a:ext cx="4064000" cy="3048000"/>
          </a:xfrm>
          <a:prstGeom prst="rect">
            <a:avLst/>
          </a:prstGeom>
        </p:spPr>
      </p:pic>
      <p:pic>
        <p:nvPicPr>
          <p:cNvPr id="6" name="Picture 5" descr="Chateau de falai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038600" cy="3028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3048001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 Chateau de </a:t>
            </a:r>
            <a:r>
              <a:rPr lang="en-US" sz="2400" dirty="0" err="1" smtClean="0"/>
              <a:t>Falaise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2971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 Donjon des Plantagenet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Carcasssone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Sheldon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barley</dc:creator>
  <cp:lastModifiedBy>barley</cp:lastModifiedBy>
  <cp:revision>1</cp:revision>
  <dcterms:created xsi:type="dcterms:W3CDTF">2011-10-25T18:21:41Z</dcterms:created>
  <dcterms:modified xsi:type="dcterms:W3CDTF">2011-10-25T18:27:38Z</dcterms:modified>
</cp:coreProperties>
</file>