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D4A9-7082-47A0-A610-086CB41498F2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5443-22C4-416D-86BF-0EE93ACD8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D4A9-7082-47A0-A610-086CB41498F2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5443-22C4-416D-86BF-0EE93ACD8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D4A9-7082-47A0-A610-086CB41498F2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5443-22C4-416D-86BF-0EE93ACD8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D4A9-7082-47A0-A610-086CB41498F2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5443-22C4-416D-86BF-0EE93ACD8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D4A9-7082-47A0-A610-086CB41498F2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5443-22C4-416D-86BF-0EE93ACD8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D4A9-7082-47A0-A610-086CB41498F2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5443-22C4-416D-86BF-0EE93ACD8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D4A9-7082-47A0-A610-086CB41498F2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5443-22C4-416D-86BF-0EE93ACD8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D4A9-7082-47A0-A610-086CB41498F2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5443-22C4-416D-86BF-0EE93ACD8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D4A9-7082-47A0-A610-086CB41498F2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5443-22C4-416D-86BF-0EE93ACD8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D4A9-7082-47A0-A610-086CB41498F2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5443-22C4-416D-86BF-0EE93ACD8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D4A9-7082-47A0-A610-086CB41498F2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5443-22C4-416D-86BF-0EE93ACD8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2D4A9-7082-47A0-A610-086CB41498F2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D5443-22C4-416D-86BF-0EE93ACD8F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La Nouvelle France!!!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267200"/>
            <a:ext cx="8915400" cy="2438400"/>
          </a:xfrm>
        </p:spPr>
        <p:txBody>
          <a:bodyPr>
            <a:normAutofit fontScale="62500" lnSpcReduction="20000"/>
          </a:bodyPr>
          <a:lstStyle/>
          <a:p>
            <a:pPr lvl="0" algn="l"/>
            <a:r>
              <a:rPr lang="fr-FR" dirty="0"/>
              <a:t> </a:t>
            </a:r>
            <a:r>
              <a:rPr lang="fr-FR" dirty="0" smtClean="0"/>
              <a:t>1.  Discutez </a:t>
            </a:r>
            <a:r>
              <a:rPr lang="fr-FR" dirty="0"/>
              <a:t>la France pendant le 20</a:t>
            </a:r>
            <a:r>
              <a:rPr lang="fr-FR" baseline="30000" dirty="0"/>
              <a:t>ème</a:t>
            </a:r>
            <a:r>
              <a:rPr lang="fr-FR" dirty="0"/>
              <a:t> siècle ? </a:t>
            </a:r>
            <a:endParaRPr lang="en-US" dirty="0"/>
          </a:p>
          <a:p>
            <a:pPr lvl="0" algn="l"/>
            <a:r>
              <a:rPr lang="fr-FR" dirty="0" smtClean="0"/>
              <a:t>2.  Discutez </a:t>
            </a:r>
            <a:r>
              <a:rPr lang="fr-FR" dirty="0"/>
              <a:t>la première mondiale.  Avec qui ?  Pourquoi ?  Résolution ?</a:t>
            </a:r>
            <a:endParaRPr lang="en-US" dirty="0"/>
          </a:p>
          <a:p>
            <a:pPr lvl="0" algn="l"/>
            <a:r>
              <a:rPr lang="fr-FR" dirty="0" smtClean="0"/>
              <a:t>3.  La </a:t>
            </a:r>
            <a:r>
              <a:rPr lang="fr-FR" dirty="0"/>
              <a:t>deuxième guerre mondiale ?  Avec qui ? Pourquoi ?  Résolution ?   La Résistance ?  L’Aide américaine ?</a:t>
            </a:r>
            <a:endParaRPr lang="en-US" dirty="0"/>
          </a:p>
          <a:p>
            <a:pPr lvl="0" algn="l"/>
            <a:r>
              <a:rPr lang="fr-FR" dirty="0" smtClean="0"/>
              <a:t>4.  Qu’est-ce </a:t>
            </a:r>
            <a:r>
              <a:rPr lang="fr-FR" dirty="0"/>
              <a:t>que c’est la Communauté européenne ?  Avec qui ?  Comment est-ce que cela aide la France ?</a:t>
            </a:r>
            <a:endParaRPr lang="en-US" dirty="0"/>
          </a:p>
          <a:p>
            <a:pPr lvl="0" algn="l"/>
            <a:r>
              <a:rPr lang="fr-FR" dirty="0" smtClean="0"/>
              <a:t>5.  Discutez </a:t>
            </a:r>
            <a:r>
              <a:rPr lang="fr-FR" dirty="0"/>
              <a:t>la Décolonisation des pays  et l’immigration en France.</a:t>
            </a:r>
            <a:endParaRPr lang="en-US" dirty="0"/>
          </a:p>
          <a:p>
            <a:pPr lvl="0" algn="l"/>
            <a:r>
              <a:rPr lang="fr-FR" dirty="0" smtClean="0"/>
              <a:t>6.  Discutez </a:t>
            </a:r>
            <a:r>
              <a:rPr lang="fr-FR" dirty="0"/>
              <a:t>le nouveau Paris et la France dans l’avenir.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1" descr="http://www.morbleu.com/wp-content/uploads/2009/05/drapeau-europ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990600"/>
            <a:ext cx="409575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fr-FR" b="1" dirty="0" err="1"/>
              <a:t>Amkoullel</a:t>
            </a:r>
            <a:r>
              <a:rPr lang="fr-FR" b="1" dirty="0"/>
              <a:t> l’enfant peul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4876800" cy="5715000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fr-FR" dirty="0" smtClean="0"/>
              <a:t>1. </a:t>
            </a:r>
            <a:r>
              <a:rPr lang="fr-FR" dirty="0"/>
              <a:t>Discutez l’auteur Amadou </a:t>
            </a:r>
            <a:r>
              <a:rPr lang="fr-FR" dirty="0" err="1"/>
              <a:t>Hampâté</a:t>
            </a:r>
            <a:r>
              <a:rPr lang="fr-FR" dirty="0"/>
              <a:t> Bâ.  Où est-ce qu’il est né ?  Quand ?  Les autres choses importantes de sa vie ?</a:t>
            </a:r>
            <a:endParaRPr lang="en-US" dirty="0"/>
          </a:p>
          <a:p>
            <a:pPr lvl="0">
              <a:buNone/>
            </a:pPr>
            <a:r>
              <a:rPr lang="fr-FR" dirty="0" smtClean="0"/>
              <a:t>2. Qu’est-ce </a:t>
            </a:r>
            <a:r>
              <a:rPr lang="fr-FR" dirty="0"/>
              <a:t>qui se passe dans l’histoire qu’il raconte de  la naissance de son petit frère ?</a:t>
            </a:r>
            <a:endParaRPr lang="en-US" dirty="0"/>
          </a:p>
          <a:p>
            <a:pPr lvl="0">
              <a:buNone/>
            </a:pPr>
            <a:r>
              <a:rPr lang="fr-FR" dirty="0" smtClean="0"/>
              <a:t>3. Quelles </a:t>
            </a:r>
            <a:r>
              <a:rPr lang="fr-FR" dirty="0"/>
              <a:t>sont les traditions décrites dans cette histoire ?</a:t>
            </a:r>
            <a:endParaRPr lang="en-US" dirty="0"/>
          </a:p>
          <a:p>
            <a:pPr lvl="0">
              <a:buNone/>
            </a:pPr>
            <a:r>
              <a:rPr lang="fr-FR" dirty="0" smtClean="0"/>
              <a:t>4. Pourquoi </a:t>
            </a:r>
            <a:r>
              <a:rPr lang="fr-FR" dirty="0"/>
              <a:t>cette histoire est importante ?  Qu’est-ce que vous avez appris de la culture africaine pendant ce temps-là ?</a:t>
            </a:r>
            <a:endParaRPr lang="en-US" dirty="0"/>
          </a:p>
          <a:p>
            <a:pPr lvl="0">
              <a:buNone/>
            </a:pPr>
            <a:r>
              <a:rPr lang="fr-FR" smtClean="0"/>
              <a:t>5. Quelles </a:t>
            </a:r>
            <a:r>
              <a:rPr lang="fr-FR" dirty="0"/>
              <a:t>sont les traditions dans notre culture qu’on fait quand il y a un nouveau né ?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6" descr="http://static.blog4ever.com/2006/01/72322/photo_72322_908238_20100331412126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237" y="1447800"/>
            <a:ext cx="377976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La Nouvelle France!!! </vt:lpstr>
      <vt:lpstr>Amkoullel l’enfant peul </vt:lpstr>
    </vt:vector>
  </TitlesOfParts>
  <Company>Sheldon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Nouvelle France!!! </dc:title>
  <dc:creator>barley</dc:creator>
  <cp:lastModifiedBy>barley</cp:lastModifiedBy>
  <cp:revision>2</cp:revision>
  <dcterms:created xsi:type="dcterms:W3CDTF">2011-01-19T18:07:40Z</dcterms:created>
  <dcterms:modified xsi:type="dcterms:W3CDTF">2011-01-19T18:12:07Z</dcterms:modified>
</cp:coreProperties>
</file>