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38C-DE59-495E-ACD7-497BC5FCC99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C7C-18B1-4B4B-B2C2-E2506D233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38C-DE59-495E-ACD7-497BC5FCC99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C7C-18B1-4B4B-B2C2-E2506D233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38C-DE59-495E-ACD7-497BC5FCC99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C7C-18B1-4B4B-B2C2-E2506D233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38C-DE59-495E-ACD7-497BC5FCC99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C7C-18B1-4B4B-B2C2-E2506D233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38C-DE59-495E-ACD7-497BC5FCC99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C7C-18B1-4B4B-B2C2-E2506D233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38C-DE59-495E-ACD7-497BC5FCC99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C7C-18B1-4B4B-B2C2-E2506D233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38C-DE59-495E-ACD7-497BC5FCC99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C7C-18B1-4B4B-B2C2-E2506D233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38C-DE59-495E-ACD7-497BC5FCC99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C7C-18B1-4B4B-B2C2-E2506D233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38C-DE59-495E-ACD7-497BC5FCC99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C7C-18B1-4B4B-B2C2-E2506D233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38C-DE59-495E-ACD7-497BC5FCC99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C7C-18B1-4B4B-B2C2-E2506D233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38C-DE59-495E-ACD7-497BC5FCC99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C7C-18B1-4B4B-B2C2-E2506D233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2138C-DE59-495E-ACD7-497BC5FCC99D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F3C7C-18B1-4B4B-B2C2-E2506D233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914400"/>
            <a:ext cx="2362200" cy="1524000"/>
          </a:xfrm>
        </p:spPr>
        <p:txBody>
          <a:bodyPr>
            <a:normAutofit fontScale="90000"/>
          </a:bodyPr>
          <a:lstStyle/>
          <a:p>
            <a:r>
              <a:rPr lang="fr-FR" sz="6700" dirty="0">
                <a:latin typeface="Aharoni" pitchFamily="2" charset="-79"/>
                <a:cs typeface="Aharoni" pitchFamily="2" charset="-79"/>
              </a:rPr>
              <a:t>Est-ce qu’il dort 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038600"/>
            <a:ext cx="8610600" cy="2590800"/>
          </a:xfrm>
        </p:spPr>
        <p:txBody>
          <a:bodyPr>
            <a:normAutofit fontScale="62500" lnSpcReduction="20000"/>
          </a:bodyPr>
          <a:lstStyle/>
          <a:p>
            <a:pPr lvl="0" algn="l"/>
            <a:r>
              <a:rPr lang="en-US" dirty="0"/>
              <a:t> </a:t>
            </a:r>
            <a:r>
              <a:rPr lang="en-US" dirty="0" smtClean="0"/>
              <a:t>1.  </a:t>
            </a:r>
            <a:r>
              <a:rPr lang="fr-FR" dirty="0" smtClean="0"/>
              <a:t>Décrivez </a:t>
            </a:r>
            <a:r>
              <a:rPr lang="fr-FR" dirty="0"/>
              <a:t>la vie de l’auteur Arthur Rimbaud ? </a:t>
            </a:r>
            <a:endParaRPr lang="en-US" dirty="0"/>
          </a:p>
          <a:p>
            <a:pPr lvl="0" algn="l"/>
            <a:r>
              <a:rPr lang="fr-FR" dirty="0" smtClean="0"/>
              <a:t>2.  Décrivez </a:t>
            </a:r>
            <a:r>
              <a:rPr lang="fr-FR" dirty="0"/>
              <a:t>le poème </a:t>
            </a:r>
            <a:r>
              <a:rPr lang="fr-FR" i="1" dirty="0"/>
              <a:t>Le Dormeur du val</a:t>
            </a:r>
            <a:r>
              <a:rPr lang="fr-FR" dirty="0"/>
              <a:t>.  Qu’est-ce qui se passe dans le poème littéralement ?  </a:t>
            </a:r>
            <a:endParaRPr lang="en-US" dirty="0"/>
          </a:p>
          <a:p>
            <a:pPr lvl="0" algn="l"/>
            <a:r>
              <a:rPr lang="fr-FR" dirty="0" smtClean="0"/>
              <a:t>3.  Quel </a:t>
            </a:r>
            <a:r>
              <a:rPr lang="fr-FR" dirty="0"/>
              <a:t>est le but central de ce poème.  Qu’est que le poète veut que nous apprenions en lisant ce poème.  </a:t>
            </a:r>
            <a:endParaRPr lang="en-US" dirty="0"/>
          </a:p>
          <a:p>
            <a:pPr lvl="0" algn="l"/>
            <a:r>
              <a:rPr lang="fr-FR" dirty="0" smtClean="0"/>
              <a:t>4.  Quel </a:t>
            </a:r>
            <a:r>
              <a:rPr lang="fr-FR" dirty="0"/>
              <a:t>est votre opinion personnelle de ce poème.  L’aimez-vous ?  </a:t>
            </a:r>
            <a:r>
              <a:rPr lang="fr-FR" dirty="0" smtClean="0"/>
              <a:t>Pourquoi?</a:t>
            </a:r>
            <a:endParaRPr lang="en-US" dirty="0"/>
          </a:p>
          <a:p>
            <a:pPr lvl="0" algn="l"/>
            <a:r>
              <a:rPr lang="fr-FR" dirty="0" smtClean="0"/>
              <a:t>5.  Ce </a:t>
            </a:r>
            <a:r>
              <a:rPr lang="fr-FR" dirty="0"/>
              <a:t>poème est dans quelle forme ?  Qu’est-ce que vous savez de ce type de poésie ? Numéro de lignes ?  Combien de strophes ?  Rime ?  La dernière ligne ?  Combien de syllabes ?  Etc..</a:t>
            </a:r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 descr="http://www.devoir-de-philosophie.com/images_dissertations/3819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57150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indiana-transit-museum.visit-indianapolis.com/steam-engine-58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352425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letempsdunepause.l.e.pic.centerblog.net/o/1c6cffc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3550" y="3257550"/>
            <a:ext cx="36004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0" y="136267"/>
            <a:ext cx="4572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La technologie a encore changé la vie!</a:t>
            </a:r>
            <a:endParaRPr kumimoji="0" lang="fr-F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130134"/>
            <a:ext cx="5562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1.  Qu’est-ce que ce sont ces choses-là ?  Pourquoi c’est </a:t>
            </a:r>
            <a:r>
              <a: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important </a:t>
            </a:r>
            <a:r>
              <a:rPr kumimoji="0" 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pour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l’histoire de France.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2. 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Pendant le19ème siècle, quels sont les grands progrès qui se sont passés en France et partout dans le monde qui ont changé la vie des Français ?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3.  Est-ce que les nouvelles choses étaient bien reçues par la publique ?  Expliquez.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4.  Avez-vous des exemples d’aujourd’hui qui sont bien changés notre monde comme par ceux pendant le 19</a:t>
            </a:r>
            <a:r>
              <a:rPr kumimoji="0" lang="fr-FR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ème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siècle ?  Lesquels ?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5.  Est-ce que la technologie est bonne ou mauvaise pour une société ?  Comment 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Est-ce qu’il dort ? </vt:lpstr>
      <vt:lpstr>Slide 2</vt:lpstr>
    </vt:vector>
  </TitlesOfParts>
  <Company>Sheldon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Est-ce qu’il dort ?</dc:title>
  <dc:creator>barley</dc:creator>
  <cp:lastModifiedBy>barley</cp:lastModifiedBy>
  <cp:revision>2</cp:revision>
  <dcterms:created xsi:type="dcterms:W3CDTF">2011-01-03T23:44:29Z</dcterms:created>
  <dcterms:modified xsi:type="dcterms:W3CDTF">2011-01-05T23:15:57Z</dcterms:modified>
</cp:coreProperties>
</file>