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84EB-3F7F-480C-8FF4-16629C56BAEC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87C7-0A52-4B4F-A520-A752BE8921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84EB-3F7F-480C-8FF4-16629C56BAEC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87C7-0A52-4B4F-A520-A752BE8921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84EB-3F7F-480C-8FF4-16629C56BAEC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87C7-0A52-4B4F-A520-A752BE8921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84EB-3F7F-480C-8FF4-16629C56BAEC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87C7-0A52-4B4F-A520-A752BE8921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84EB-3F7F-480C-8FF4-16629C56BAEC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87C7-0A52-4B4F-A520-A752BE8921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84EB-3F7F-480C-8FF4-16629C56BAEC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87C7-0A52-4B4F-A520-A752BE8921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84EB-3F7F-480C-8FF4-16629C56BAEC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87C7-0A52-4B4F-A520-A752BE8921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84EB-3F7F-480C-8FF4-16629C56BAEC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87C7-0A52-4B4F-A520-A752BE8921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84EB-3F7F-480C-8FF4-16629C56BAEC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87C7-0A52-4B4F-A520-A752BE8921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84EB-3F7F-480C-8FF4-16629C56BAEC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87C7-0A52-4B4F-A520-A752BE8921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84EB-3F7F-480C-8FF4-16629C56BAEC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87C7-0A52-4B4F-A520-A752BE8921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584EB-3F7F-480C-8FF4-16629C56BAEC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B87C7-0A52-4B4F-A520-A752BE8921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0" y="838200"/>
            <a:ext cx="4648200" cy="914400"/>
          </a:xfrm>
        </p:spPr>
        <p:txBody>
          <a:bodyPr>
            <a:normAutofit fontScale="90000"/>
          </a:bodyPr>
          <a:lstStyle/>
          <a:p>
            <a:r>
              <a:rPr lang="fr-FR" dirty="0"/>
              <a:t>Napoléon Empereur Français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1981200"/>
            <a:ext cx="4343400" cy="4343400"/>
          </a:xfrm>
        </p:spPr>
        <p:txBody>
          <a:bodyPr>
            <a:normAutofit fontScale="62500" lnSpcReduction="20000"/>
          </a:bodyPr>
          <a:lstStyle/>
          <a:p>
            <a:pPr lvl="0" algn="l"/>
            <a:r>
              <a:rPr lang="fr-FR" dirty="0" smtClean="0"/>
              <a:t>1. </a:t>
            </a:r>
            <a:r>
              <a:rPr lang="fr-FR" dirty="0"/>
              <a:t>Décrivez cette personne.  Qu’est-ce que vous savez sur sa vie?</a:t>
            </a:r>
            <a:endParaRPr lang="en-US" dirty="0"/>
          </a:p>
          <a:p>
            <a:pPr lvl="0" algn="l"/>
            <a:r>
              <a:rPr lang="fr-FR" dirty="0" smtClean="0"/>
              <a:t>2. Quelles </a:t>
            </a:r>
            <a:r>
              <a:rPr lang="fr-FR" dirty="0"/>
              <a:t>choses est-ce qu’il a faites pour aider la France ?  Est-ce qu’il y a encore des traces de lui aujourd’hui en France (le gouvernement, les lois, bâtiments, etc.).</a:t>
            </a:r>
            <a:endParaRPr lang="en-US" dirty="0"/>
          </a:p>
          <a:p>
            <a:pPr lvl="0" algn="l"/>
            <a:r>
              <a:rPr lang="fr-FR" dirty="0" smtClean="0"/>
              <a:t>3. Selon </a:t>
            </a:r>
            <a:r>
              <a:rPr lang="fr-FR" dirty="0"/>
              <a:t>vous, pourquoi il a eu beaucoup de succès ?  Pourquoi il a été vaincu à la fin ?</a:t>
            </a:r>
            <a:endParaRPr lang="en-US" dirty="0"/>
          </a:p>
          <a:p>
            <a:pPr lvl="0" algn="l"/>
            <a:r>
              <a:rPr lang="fr-FR" dirty="0" smtClean="0"/>
              <a:t>4. Comment </a:t>
            </a:r>
            <a:r>
              <a:rPr lang="fr-FR" dirty="0"/>
              <a:t>un(e) américain(e), quels sont les stéréotypes que nous apprenons de lui ?  Est-ce que c’est vrai ?</a:t>
            </a:r>
            <a:endParaRPr lang="en-US" dirty="0"/>
          </a:p>
          <a:p>
            <a:pPr lvl="0" algn="l"/>
            <a:r>
              <a:rPr lang="fr-FR" dirty="0" smtClean="0"/>
              <a:t>5. Comment </a:t>
            </a:r>
            <a:r>
              <a:rPr lang="fr-FR" dirty="0"/>
              <a:t>s’est terminée sa vie ? 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http://3.bp.blogspot.com/_HhY8Fzy_4Cs/TAhRJIUc3lI/AAAAAAAAAZc/2ci35PDOLvc/s1600/napoleon_bonaparte-1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838200"/>
            <a:ext cx="3200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/>
              <a:t>Un château </a:t>
            </a:r>
            <a:r>
              <a:rPr lang="en-US" sz="6000" dirty="0" err="1"/>
              <a:t>honté</a:t>
            </a:r>
            <a:r>
              <a:rPr lang="en-US" sz="6000" dirty="0"/>
              <a:t>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3505200" cy="4525963"/>
          </a:xfrm>
        </p:spPr>
        <p:txBody>
          <a:bodyPr>
            <a:normAutofit fontScale="55000" lnSpcReduction="20000"/>
          </a:bodyPr>
          <a:lstStyle/>
          <a:p>
            <a:pPr lvl="0">
              <a:buNone/>
            </a:pPr>
            <a:r>
              <a:rPr lang="fr-FR" dirty="0" smtClean="0"/>
              <a:t>1.   </a:t>
            </a:r>
            <a:r>
              <a:rPr lang="fr-FR" dirty="0"/>
              <a:t>Qui était Français-René de Châteaubriand ?  Comment était sa vie ?</a:t>
            </a:r>
            <a:endParaRPr lang="en-US" dirty="0"/>
          </a:p>
          <a:p>
            <a:pPr lvl="0">
              <a:buNone/>
            </a:pPr>
            <a:r>
              <a:rPr lang="fr-FR" dirty="0" smtClean="0"/>
              <a:t>2.  Dans </a:t>
            </a:r>
            <a:r>
              <a:rPr lang="fr-FR" dirty="0"/>
              <a:t>l’histoire de « Les soirées d’hiver au château de Combourg » comment était cette expérience avec sa famille.  Comment était le comportement de chacun et pourquoi ?</a:t>
            </a:r>
            <a:endParaRPr lang="en-US" dirty="0"/>
          </a:p>
          <a:p>
            <a:pPr marL="514350" lvl="0" indent="-514350">
              <a:buNone/>
            </a:pPr>
            <a:r>
              <a:rPr lang="fr-FR" dirty="0" smtClean="0"/>
              <a:t>3.  Décrivez </a:t>
            </a:r>
            <a:r>
              <a:rPr lang="fr-FR" dirty="0"/>
              <a:t>la scène après le </a:t>
            </a:r>
            <a:r>
              <a:rPr lang="fr-FR"/>
              <a:t>père </a:t>
            </a:r>
            <a:r>
              <a:rPr lang="fr-FR" smtClean="0"/>
              <a:t>allait se </a:t>
            </a:r>
            <a:r>
              <a:rPr lang="fr-FR" dirty="0" smtClean="0"/>
              <a:t>coucher.</a:t>
            </a:r>
            <a:endParaRPr lang="en-US" dirty="0" smtClean="0"/>
          </a:p>
          <a:p>
            <a:pPr marL="514350" lvl="0" indent="-514350">
              <a:buNone/>
            </a:pPr>
            <a:r>
              <a:rPr lang="fr-FR" dirty="0" smtClean="0"/>
              <a:t>4.  Qui </a:t>
            </a:r>
            <a:r>
              <a:rPr lang="fr-FR" dirty="0"/>
              <a:t>hantait le Château de Combourg ?  Décrivez le </a:t>
            </a:r>
            <a:r>
              <a:rPr lang="fr-FR" dirty="0" smtClean="0"/>
              <a:t>spectre.</a:t>
            </a:r>
            <a:endParaRPr lang="en-US" dirty="0" smtClean="0"/>
          </a:p>
          <a:p>
            <a:pPr marL="514350" lvl="0" indent="-514350">
              <a:buNone/>
            </a:pPr>
            <a:r>
              <a:rPr lang="fr-FR" dirty="0" smtClean="0"/>
              <a:t>5.  Est-ce </a:t>
            </a:r>
            <a:r>
              <a:rPr lang="fr-FR" dirty="0"/>
              <a:t>que Châteaubriand avait peur ?  Pourquoi ?  Qu’est-ce qu’il a appris de ses expériences-là ?  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http://www.raphaelpooser.com/wedding/Combourg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2057400"/>
            <a:ext cx="49530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40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Napoléon Empereur Français </vt:lpstr>
      <vt:lpstr>Un château honté? </vt:lpstr>
    </vt:vector>
  </TitlesOfParts>
  <Company>Sheldon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Napoléon Empereur Français </dc:title>
  <dc:creator>barley</dc:creator>
  <cp:lastModifiedBy>barley</cp:lastModifiedBy>
  <cp:revision>1</cp:revision>
  <dcterms:created xsi:type="dcterms:W3CDTF">2010-11-30T18:07:33Z</dcterms:created>
  <dcterms:modified xsi:type="dcterms:W3CDTF">2010-11-30T18:15:57Z</dcterms:modified>
</cp:coreProperties>
</file>