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70CA3E-F8E1-4E00-8A19-A868E0EA836F}" type="datetimeFigureOut">
              <a:rPr lang="en-US" smtClean="0"/>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0CA3E-F8E1-4E00-8A19-A868E0EA836F}" type="datetimeFigureOut">
              <a:rPr lang="en-US" smtClean="0"/>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0CA3E-F8E1-4E00-8A19-A868E0EA836F}" type="datetimeFigureOut">
              <a:rPr lang="en-US" smtClean="0"/>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70CA3E-F8E1-4E00-8A19-A868E0EA836F}" type="datetimeFigureOut">
              <a:rPr lang="en-US" smtClean="0"/>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70CA3E-F8E1-4E00-8A19-A868E0EA836F}" type="datetimeFigureOut">
              <a:rPr lang="en-US" smtClean="0"/>
              <a:t>11/24/2010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70CA3E-F8E1-4E00-8A19-A868E0EA836F}" type="datetimeFigureOut">
              <a:rPr lang="en-US" smtClean="0"/>
              <a:t>11/24/2010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70CA3E-F8E1-4E00-8A19-A868E0EA836F}" type="datetimeFigureOut">
              <a:rPr lang="en-US" smtClean="0"/>
              <a:t>11/24/2010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70CA3E-F8E1-4E00-8A19-A868E0EA836F}" type="datetimeFigureOut">
              <a:rPr lang="en-US" smtClean="0"/>
              <a:t>11/24/2010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70CA3E-F8E1-4E00-8A19-A868E0EA836F}" type="datetimeFigureOut">
              <a:rPr lang="en-US" smtClean="0"/>
              <a:t>11/24/2010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0CA3E-F8E1-4E00-8A19-A868E0EA836F}" type="datetimeFigureOut">
              <a:rPr lang="en-US" smtClean="0"/>
              <a:t>11/24/2010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70CA3E-F8E1-4E00-8A19-A868E0EA836F}" type="datetimeFigureOut">
              <a:rPr lang="en-US" smtClean="0"/>
              <a:t>11/24/2010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11A13D-80CA-4AE1-AA76-07BF0AC979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0CA3E-F8E1-4E00-8A19-A868E0EA836F}" type="datetimeFigureOut">
              <a:rPr lang="en-US" smtClean="0"/>
              <a:t>11/24/2010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1A13D-80CA-4AE1-AA76-07BF0AC979C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6019799"/>
          </a:xfrm>
        </p:spPr>
        <p:txBody>
          <a:bodyPr>
            <a:noAutofit/>
          </a:bodyPr>
          <a:lstStyle/>
          <a:p>
            <a:pPr algn="l"/>
            <a:r>
              <a:rPr lang="en-US" sz="2000" b="1" dirty="0" smtClean="0"/>
              <a:t>Les temps de </a:t>
            </a:r>
            <a:r>
              <a:rPr lang="en-US" sz="2000" b="1" dirty="0" err="1" smtClean="0"/>
              <a:t>verbes</a:t>
            </a:r>
            <a:r>
              <a:rPr lang="en-US" sz="2000" b="1" dirty="0" smtClean="0"/>
              <a:t> au </a:t>
            </a:r>
            <a:r>
              <a:rPr lang="en-US" sz="2000" b="1" dirty="0" err="1" smtClean="0"/>
              <a:t>discours</a:t>
            </a:r>
            <a:r>
              <a:rPr lang="en-US" sz="2000" b="1" dirty="0" smtClean="0"/>
              <a:t> indirect passé</a:t>
            </a:r>
            <a:r>
              <a:rPr lang="en-US" sz="2000" dirty="0" smtClean="0"/>
              <a:t/>
            </a:r>
            <a:br>
              <a:rPr lang="en-US" sz="2000" dirty="0" smtClean="0"/>
            </a:br>
            <a:r>
              <a:rPr lang="en-US" sz="2000" dirty="0" err="1" smtClean="0"/>
              <a:t>présent</a:t>
            </a:r>
            <a:r>
              <a:rPr lang="en-US" sz="2000" dirty="0" smtClean="0"/>
              <a:t> = </a:t>
            </a:r>
            <a:r>
              <a:rPr lang="en-US" sz="2000" dirty="0" err="1" smtClean="0"/>
              <a:t>imparfait</a:t>
            </a:r>
            <a:r>
              <a:rPr lang="en-US" sz="2000" dirty="0" smtClean="0"/>
              <a:t/>
            </a:r>
            <a:br>
              <a:rPr lang="en-US" sz="2000" dirty="0" smtClean="0"/>
            </a:br>
            <a:r>
              <a:rPr lang="en-US" sz="2000" dirty="0" smtClean="0"/>
              <a:t>passé </a:t>
            </a:r>
            <a:r>
              <a:rPr lang="en-US" sz="2000" dirty="0" err="1" smtClean="0"/>
              <a:t>composé</a:t>
            </a:r>
            <a:r>
              <a:rPr lang="en-US" sz="2000" dirty="0" smtClean="0"/>
              <a:t> = plus-</a:t>
            </a:r>
            <a:r>
              <a:rPr lang="en-US" sz="2000" dirty="0" err="1" smtClean="0"/>
              <a:t>que</a:t>
            </a:r>
            <a:r>
              <a:rPr lang="en-US" sz="2000" dirty="0" smtClean="0"/>
              <a:t> parfait</a:t>
            </a:r>
            <a:br>
              <a:rPr lang="en-US" sz="2000" dirty="0" smtClean="0"/>
            </a:br>
            <a:r>
              <a:rPr lang="en-US" sz="2000" dirty="0" err="1" smtClean="0"/>
              <a:t>futur</a:t>
            </a:r>
            <a:r>
              <a:rPr lang="en-US" sz="2000" dirty="0" smtClean="0"/>
              <a:t> = </a:t>
            </a:r>
            <a:r>
              <a:rPr lang="en-US" sz="2000" dirty="0" err="1" smtClean="0"/>
              <a:t>conditionnel</a:t>
            </a:r>
            <a:r>
              <a:rPr lang="en-US" sz="2000" dirty="0" smtClean="0"/>
              <a:t/>
            </a:r>
            <a:br>
              <a:rPr lang="en-US" sz="2000" dirty="0" smtClean="0"/>
            </a:br>
            <a:r>
              <a:rPr lang="en-US" sz="2000" dirty="0" err="1" smtClean="0"/>
              <a:t>futur</a:t>
            </a:r>
            <a:r>
              <a:rPr lang="en-US" sz="2000" dirty="0" smtClean="0"/>
              <a:t> </a:t>
            </a:r>
            <a:r>
              <a:rPr lang="en-US" sz="2000" dirty="0" err="1" smtClean="0"/>
              <a:t>anterieur</a:t>
            </a:r>
            <a:r>
              <a:rPr lang="en-US" sz="2000" dirty="0" smtClean="0"/>
              <a:t> = </a:t>
            </a:r>
            <a:r>
              <a:rPr lang="en-US" sz="2000" dirty="0" err="1" smtClean="0"/>
              <a:t>conditionnel</a:t>
            </a:r>
            <a:r>
              <a:rPr lang="en-US" sz="2000" dirty="0" smtClean="0"/>
              <a:t> passé</a:t>
            </a:r>
            <a:br>
              <a:rPr lang="en-US" sz="2000" dirty="0" smtClean="0"/>
            </a:br>
            <a:r>
              <a:rPr lang="en-US" sz="2000" dirty="0" err="1" smtClean="0"/>
              <a:t>imparfait</a:t>
            </a:r>
            <a:r>
              <a:rPr lang="en-US" sz="2000" dirty="0" smtClean="0"/>
              <a:t>  = </a:t>
            </a:r>
            <a:r>
              <a:rPr lang="en-US" sz="2000" dirty="0" err="1" smtClean="0"/>
              <a:t>imparfait</a:t>
            </a:r>
            <a:r>
              <a:rPr lang="en-US" sz="2000" dirty="0" smtClean="0"/>
              <a:t/>
            </a:r>
            <a:br>
              <a:rPr lang="en-US" sz="2000" dirty="0" smtClean="0"/>
            </a:br>
            <a:r>
              <a:rPr lang="en-US" sz="2000" dirty="0" err="1" smtClean="0"/>
              <a:t>conditionnel</a:t>
            </a:r>
            <a:r>
              <a:rPr lang="en-US" sz="2000" dirty="0" smtClean="0"/>
              <a:t>  = </a:t>
            </a:r>
            <a:r>
              <a:rPr lang="en-US" sz="2000" dirty="0" err="1" smtClean="0"/>
              <a:t>conditionnel</a:t>
            </a:r>
            <a:r>
              <a:rPr lang="en-US" sz="2000" dirty="0" smtClean="0"/>
              <a:t/>
            </a:r>
            <a:br>
              <a:rPr lang="en-US" sz="2000" dirty="0" smtClean="0"/>
            </a:br>
            <a:r>
              <a:rPr lang="en-US" sz="2000" dirty="0" err="1" smtClean="0"/>
              <a:t>conditionnel</a:t>
            </a:r>
            <a:r>
              <a:rPr lang="en-US" sz="2000" dirty="0" smtClean="0"/>
              <a:t> passé = </a:t>
            </a:r>
            <a:r>
              <a:rPr lang="en-US" sz="2000" dirty="0" err="1" smtClean="0"/>
              <a:t>conditionnel</a:t>
            </a:r>
            <a:r>
              <a:rPr lang="en-US" sz="2000" dirty="0" smtClean="0"/>
              <a:t> passé</a:t>
            </a:r>
            <a:br>
              <a:rPr lang="en-US" sz="2000" dirty="0" smtClean="0"/>
            </a:br>
            <a:r>
              <a:rPr lang="en-US" sz="2000" dirty="0" smtClean="0"/>
              <a:t> </a:t>
            </a:r>
            <a:r>
              <a:rPr lang="en-US" sz="2000" dirty="0" err="1" smtClean="0"/>
              <a:t>subjonctif</a:t>
            </a:r>
            <a:r>
              <a:rPr lang="en-US" sz="2000" dirty="0" smtClean="0"/>
              <a:t>  = </a:t>
            </a:r>
            <a:r>
              <a:rPr lang="en-US" sz="2000" dirty="0" err="1" smtClean="0"/>
              <a:t>subjonctif</a:t>
            </a:r>
            <a:r>
              <a:rPr lang="en-US" sz="2000" dirty="0" smtClean="0"/>
              <a:t/>
            </a:r>
            <a:br>
              <a:rPr lang="en-US" sz="2000" dirty="0" smtClean="0"/>
            </a:br>
            <a:r>
              <a:rPr lang="en-US" sz="2000" dirty="0" smtClean="0"/>
              <a:t/>
            </a:r>
            <a:br>
              <a:rPr lang="en-US" sz="2000" dirty="0" smtClean="0"/>
            </a:br>
            <a:r>
              <a:rPr lang="en-US" sz="2000" b="1" dirty="0" smtClean="0"/>
              <a:t>Les </a:t>
            </a:r>
            <a:r>
              <a:rPr lang="en-US" sz="2000" b="1" dirty="0" err="1" smtClean="0"/>
              <a:t>termes</a:t>
            </a:r>
            <a:r>
              <a:rPr lang="en-US" sz="2000" b="1" dirty="0" smtClean="0"/>
              <a:t> de temps</a:t>
            </a:r>
            <a:r>
              <a:rPr lang="en-US" sz="2000" dirty="0"/>
              <a:t/>
            </a:r>
            <a:br>
              <a:rPr lang="en-US" sz="2000" dirty="0"/>
            </a:br>
            <a:r>
              <a:rPr lang="en-US" sz="2000" dirty="0" err="1" smtClean="0"/>
              <a:t>aujourd’hui</a:t>
            </a:r>
            <a:r>
              <a:rPr lang="en-US" sz="2000" dirty="0" smtClean="0"/>
              <a:t> = </a:t>
            </a:r>
            <a:r>
              <a:rPr lang="en-US" sz="2000" dirty="0" err="1" smtClean="0"/>
              <a:t>ce</a:t>
            </a:r>
            <a:r>
              <a:rPr lang="en-US" sz="2000" dirty="0" smtClean="0"/>
              <a:t> jour-</a:t>
            </a:r>
            <a:r>
              <a:rPr lang="en-US" sz="2000" dirty="0" err="1" smtClean="0"/>
              <a:t>là</a:t>
            </a:r>
            <a:r>
              <a:rPr lang="en-US" sz="2000" dirty="0" smtClean="0"/>
              <a:t/>
            </a:r>
            <a:br>
              <a:rPr lang="en-US" sz="2000" dirty="0" smtClean="0"/>
            </a:br>
            <a:r>
              <a:rPr lang="en-US" sz="2000" dirty="0" err="1" smtClean="0"/>
              <a:t>demain</a:t>
            </a:r>
            <a:r>
              <a:rPr lang="en-US" sz="2000" dirty="0" smtClean="0"/>
              <a:t> = le </a:t>
            </a:r>
            <a:r>
              <a:rPr lang="en-US" sz="2000" dirty="0" err="1" smtClean="0"/>
              <a:t>lendemain</a:t>
            </a:r>
            <a:r>
              <a:rPr lang="en-US" sz="2000" dirty="0" smtClean="0"/>
              <a:t/>
            </a:r>
            <a:br>
              <a:rPr lang="en-US" sz="2000" dirty="0" smtClean="0"/>
            </a:br>
            <a:r>
              <a:rPr lang="en-US" sz="2000" dirty="0" err="1" smtClean="0"/>
              <a:t>hier</a:t>
            </a:r>
            <a:r>
              <a:rPr lang="en-US" sz="2000" dirty="0" smtClean="0"/>
              <a:t> = la </a:t>
            </a:r>
            <a:r>
              <a:rPr lang="en-US" sz="2000" dirty="0" err="1" smtClean="0"/>
              <a:t>veille</a:t>
            </a:r>
            <a:r>
              <a:rPr lang="en-US" sz="2000" dirty="0" smtClean="0"/>
              <a:t/>
            </a:r>
            <a:br>
              <a:rPr lang="en-US" sz="2000" dirty="0" smtClean="0"/>
            </a:br>
            <a:r>
              <a:rPr lang="en-US" sz="2000" dirty="0" err="1" smtClean="0"/>
              <a:t>il</a:t>
            </a:r>
            <a:r>
              <a:rPr lang="en-US" sz="2000" dirty="0" smtClean="0"/>
              <a:t> y a (ago) = plus </a:t>
            </a:r>
            <a:r>
              <a:rPr lang="en-US" sz="2000" dirty="0" err="1" smtClean="0"/>
              <a:t>tôt</a:t>
            </a:r>
            <a:r>
              <a:rPr lang="en-US" sz="2000" dirty="0" smtClean="0"/>
              <a:t> (</a:t>
            </a:r>
            <a:r>
              <a:rPr lang="en-US" sz="2000" dirty="0" err="1" smtClean="0"/>
              <a:t>quelques</a:t>
            </a:r>
            <a:r>
              <a:rPr lang="en-US" sz="2000" dirty="0" smtClean="0"/>
              <a:t> </a:t>
            </a:r>
            <a:r>
              <a:rPr lang="en-US" sz="2000" dirty="0" err="1" smtClean="0"/>
              <a:t>jours</a:t>
            </a:r>
            <a:r>
              <a:rPr lang="en-US" sz="2000" dirty="0" smtClean="0"/>
              <a:t>, </a:t>
            </a:r>
            <a:r>
              <a:rPr lang="en-US" sz="2000" dirty="0" err="1" smtClean="0"/>
              <a:t>années</a:t>
            </a:r>
            <a:r>
              <a:rPr lang="en-US" sz="2000" dirty="0" smtClean="0"/>
              <a:t>, etc.)</a:t>
            </a:r>
            <a:br>
              <a:rPr lang="en-US" sz="2000" dirty="0" smtClean="0"/>
            </a:br>
            <a:r>
              <a:rPr lang="en-US" sz="2000" dirty="0" err="1" smtClean="0"/>
              <a:t>ce</a:t>
            </a:r>
            <a:r>
              <a:rPr lang="en-US" sz="2000" dirty="0" smtClean="0"/>
              <a:t> </a:t>
            </a:r>
            <a:r>
              <a:rPr lang="en-US" sz="2000" dirty="0" err="1" smtClean="0"/>
              <a:t>matin</a:t>
            </a:r>
            <a:r>
              <a:rPr lang="en-US" sz="2000" dirty="0" smtClean="0"/>
              <a:t> = </a:t>
            </a:r>
            <a:r>
              <a:rPr lang="en-US" sz="2000" dirty="0" err="1" smtClean="0"/>
              <a:t>ce</a:t>
            </a:r>
            <a:r>
              <a:rPr lang="en-US" sz="2000" dirty="0" smtClean="0"/>
              <a:t> </a:t>
            </a:r>
            <a:r>
              <a:rPr lang="en-US" sz="2000" dirty="0" err="1" smtClean="0"/>
              <a:t>matin-là</a:t>
            </a:r>
            <a:r>
              <a:rPr lang="en-US" sz="2000" dirty="0" smtClean="0"/>
              <a:t/>
            </a:r>
            <a:br>
              <a:rPr lang="en-US" sz="2000" dirty="0" smtClean="0"/>
            </a:br>
            <a:r>
              <a:rPr lang="en-US" sz="2000" dirty="0" err="1" smtClean="0"/>
              <a:t>ce</a:t>
            </a:r>
            <a:r>
              <a:rPr lang="en-US" sz="2000" dirty="0" smtClean="0"/>
              <a:t> </a:t>
            </a:r>
            <a:r>
              <a:rPr lang="en-US" sz="2000" dirty="0" err="1" smtClean="0"/>
              <a:t>soir</a:t>
            </a:r>
            <a:r>
              <a:rPr lang="en-US" sz="2000" dirty="0" smtClean="0"/>
              <a:t> = </a:t>
            </a:r>
            <a:r>
              <a:rPr lang="en-US" sz="2000" dirty="0" err="1" smtClean="0"/>
              <a:t>ce</a:t>
            </a:r>
            <a:r>
              <a:rPr lang="en-US" sz="2000" dirty="0" smtClean="0"/>
              <a:t> </a:t>
            </a:r>
            <a:r>
              <a:rPr lang="en-US" sz="2000" dirty="0" err="1" smtClean="0"/>
              <a:t>soir-là</a:t>
            </a:r>
            <a:r>
              <a:rPr lang="en-US" sz="2000" dirty="0" smtClean="0"/>
              <a:t/>
            </a:r>
            <a:br>
              <a:rPr lang="en-US" sz="2000" dirty="0" smtClean="0"/>
            </a:br>
            <a:r>
              <a:rPr lang="en-US" sz="2000" dirty="0" err="1" smtClean="0"/>
              <a:t>cette</a:t>
            </a:r>
            <a:r>
              <a:rPr lang="en-US" sz="2000" dirty="0" smtClean="0"/>
              <a:t> </a:t>
            </a:r>
            <a:r>
              <a:rPr lang="en-US" sz="2000" dirty="0" err="1" smtClean="0"/>
              <a:t>année</a:t>
            </a:r>
            <a:r>
              <a:rPr lang="en-US" sz="2000" dirty="0" smtClean="0"/>
              <a:t> = </a:t>
            </a:r>
            <a:r>
              <a:rPr lang="en-US" sz="2000" dirty="0" err="1" smtClean="0"/>
              <a:t>cette</a:t>
            </a:r>
            <a:r>
              <a:rPr lang="en-US" sz="2000" dirty="0" smtClean="0"/>
              <a:t> </a:t>
            </a:r>
            <a:r>
              <a:rPr lang="en-US" sz="2000" dirty="0" err="1" smtClean="0"/>
              <a:t>année-là</a:t>
            </a:r>
            <a:r>
              <a:rPr lang="en-US" sz="2000" dirty="0" smtClean="0"/>
              <a:t/>
            </a:r>
            <a:br>
              <a:rPr lang="en-US" sz="2000" dirty="0" smtClean="0"/>
            </a:br>
            <a:r>
              <a:rPr lang="en-US" sz="2000" dirty="0" err="1" smtClean="0"/>
              <a:t>cet</a:t>
            </a:r>
            <a:r>
              <a:rPr lang="en-US" sz="2000" dirty="0" smtClean="0"/>
              <a:t> hiver, </a:t>
            </a:r>
            <a:r>
              <a:rPr lang="en-US" sz="2000" dirty="0" err="1" smtClean="0"/>
              <a:t>cet</a:t>
            </a:r>
            <a:r>
              <a:rPr lang="en-US" sz="2000" dirty="0" smtClean="0"/>
              <a:t> </a:t>
            </a:r>
            <a:r>
              <a:rPr lang="en-US" sz="2000" dirty="0" err="1" smtClean="0"/>
              <a:t>été</a:t>
            </a:r>
            <a:r>
              <a:rPr lang="en-US" sz="2000" dirty="0" smtClean="0"/>
              <a:t>, etc. = </a:t>
            </a:r>
            <a:r>
              <a:rPr lang="en-US" sz="2000" dirty="0" err="1" smtClean="0"/>
              <a:t>cet</a:t>
            </a:r>
            <a:r>
              <a:rPr lang="en-US" sz="2000" dirty="0" smtClean="0"/>
              <a:t> hiver-</a:t>
            </a:r>
            <a:r>
              <a:rPr lang="en-US" sz="2000" dirty="0" err="1" smtClean="0"/>
              <a:t>là</a:t>
            </a:r>
            <a:r>
              <a:rPr lang="en-US" sz="2000" dirty="0" smtClean="0"/>
              <a:t>, </a:t>
            </a:r>
            <a:r>
              <a:rPr lang="en-US" sz="2000" dirty="0" err="1" smtClean="0"/>
              <a:t>cet</a:t>
            </a:r>
            <a:r>
              <a:rPr lang="en-US" sz="2000" dirty="0" smtClean="0"/>
              <a:t> </a:t>
            </a:r>
            <a:r>
              <a:rPr lang="en-US" sz="2000" dirty="0" err="1" smtClean="0"/>
              <a:t>été-là</a:t>
            </a:r>
            <a:r>
              <a:rPr lang="en-US" sz="2000" dirty="0" smtClean="0"/>
              <a:t>, etc.</a:t>
            </a:r>
            <a:br>
              <a:rPr lang="en-US" sz="2000" dirty="0" smtClean="0"/>
            </a:b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pPr algn="l"/>
            <a:r>
              <a:rPr lang="en-US" dirty="0" err="1" smtClean="0"/>
              <a:t>Verbes</a:t>
            </a:r>
            <a:r>
              <a:rPr lang="en-US" dirty="0" smtClean="0"/>
              <a:t> de communication:</a:t>
            </a:r>
            <a:r>
              <a:rPr lang="en-US" sz="2000" dirty="0" smtClean="0"/>
              <a:t/>
            </a:r>
            <a:br>
              <a:rPr lang="en-US" sz="2000" dirty="0" smtClean="0"/>
            </a:br>
            <a:r>
              <a:rPr lang="en-US" sz="2000" dirty="0" err="1" smtClean="0"/>
              <a:t>conseille</a:t>
            </a:r>
            <a:r>
              <a:rPr lang="en-US" sz="2000" dirty="0" smtClean="0"/>
              <a:t>	r	</a:t>
            </a:r>
            <a:r>
              <a:rPr lang="en-US" sz="2000" dirty="0" err="1" smtClean="0"/>
              <a:t>répéter</a:t>
            </a:r>
            <a:r>
              <a:rPr lang="en-US" sz="2000" dirty="0" smtClean="0"/>
              <a:t>		crier		</a:t>
            </a:r>
            <a:r>
              <a:rPr lang="en-US" sz="2000" dirty="0" err="1" smtClean="0"/>
              <a:t>répondre</a:t>
            </a:r>
            <a:r>
              <a:rPr lang="en-US" sz="2000" dirty="0" smtClean="0"/>
              <a:t/>
            </a:r>
            <a:br>
              <a:rPr lang="en-US" sz="2000" dirty="0" smtClean="0"/>
            </a:br>
            <a:r>
              <a:rPr lang="en-US" sz="2000" dirty="0" smtClean="0"/>
              <a:t>dire 		</a:t>
            </a:r>
            <a:r>
              <a:rPr lang="en-US" sz="2000" dirty="0" err="1" smtClean="0"/>
              <a:t>souhaiter</a:t>
            </a:r>
            <a:r>
              <a:rPr lang="en-US" sz="2000" dirty="0" smtClean="0"/>
              <a:t>	</a:t>
            </a:r>
            <a:r>
              <a:rPr lang="en-US" sz="2000" dirty="0" err="1" smtClean="0"/>
              <a:t>démander</a:t>
            </a:r>
            <a:r>
              <a:rPr lang="en-US" sz="2000" dirty="0" smtClean="0"/>
              <a:t>	</a:t>
            </a:r>
            <a:r>
              <a:rPr lang="en-US" sz="2000" dirty="0" err="1" smtClean="0"/>
              <a:t>écrire</a:t>
            </a:r>
            <a:r>
              <a:rPr lang="en-US" sz="2000" dirty="0" smtClean="0"/>
              <a:t/>
            </a:r>
            <a:br>
              <a:rPr lang="en-US" sz="2000" dirty="0" smtClean="0"/>
            </a:br>
            <a:r>
              <a:rPr lang="en-US" sz="2000" dirty="0" err="1" smtClean="0"/>
              <a:t>suggérer</a:t>
            </a:r>
            <a:r>
              <a:rPr lang="en-US" sz="2000" dirty="0" smtClean="0"/>
              <a:t>		</a:t>
            </a:r>
            <a:r>
              <a:rPr lang="en-US" sz="2000" dirty="0" err="1" smtClean="0"/>
              <a:t>murmurer</a:t>
            </a:r>
            <a:r>
              <a:rPr lang="en-US" sz="2000" dirty="0" smtClean="0"/>
              <a:t>	</a:t>
            </a:r>
            <a:r>
              <a:rPr lang="en-US" sz="2000" dirty="0" err="1" smtClean="0"/>
              <a:t>rappeler</a:t>
            </a:r>
            <a:r>
              <a:rPr lang="en-US" sz="2000" dirty="0" smtClean="0"/>
              <a:t>		</a:t>
            </a:r>
            <a:r>
              <a:rPr lang="en-US" sz="2000" dirty="0" err="1" smtClean="0"/>
              <a:t>télégraphier</a:t>
            </a:r>
            <a:r>
              <a:rPr lang="en-US" sz="2000" dirty="0" smtClean="0"/>
              <a:t/>
            </a:r>
            <a:br>
              <a:rPr lang="en-US" sz="2000" dirty="0" smtClean="0"/>
            </a:br>
            <a:r>
              <a:rPr lang="en-US" sz="2000" dirty="0" err="1" smtClean="0"/>
              <a:t>téléphoner</a:t>
            </a:r>
            <a:r>
              <a:rPr lang="en-US" sz="2000" dirty="0" smtClean="0"/>
              <a:t/>
            </a:r>
            <a:br>
              <a:rPr lang="en-US" sz="2000" dirty="0" smtClean="0"/>
            </a:br>
            <a:r>
              <a:rPr lang="en-US" sz="2000" dirty="0"/>
              <a:t/>
            </a:r>
            <a:br>
              <a:rPr lang="en-US" sz="2000" dirty="0"/>
            </a:br>
            <a:r>
              <a:rPr lang="en-US" dirty="0" err="1" smtClean="0"/>
              <a:t>Verbes</a:t>
            </a:r>
            <a:r>
              <a:rPr lang="en-US" dirty="0" smtClean="0"/>
              <a:t> </a:t>
            </a:r>
            <a:r>
              <a:rPr lang="en-US" dirty="0" err="1" smtClean="0"/>
              <a:t>d’expression</a:t>
            </a:r>
            <a:r>
              <a:rPr lang="en-US" sz="2000" dirty="0" smtClean="0"/>
              <a:t/>
            </a:r>
            <a:br>
              <a:rPr lang="en-US" sz="2000" dirty="0" smtClean="0"/>
            </a:br>
            <a:r>
              <a:rPr lang="en-US" sz="2000" dirty="0" err="1" smtClean="0"/>
              <a:t>admettre</a:t>
            </a:r>
            <a:r>
              <a:rPr lang="en-US" sz="2000" dirty="0" smtClean="0"/>
              <a:t>	se dire		affirmer		</a:t>
            </a:r>
            <a:r>
              <a:rPr lang="en-US" sz="2000" dirty="0" err="1" smtClean="0"/>
              <a:t>s’écrier</a:t>
            </a:r>
            <a:r>
              <a:rPr lang="en-US" sz="2000" dirty="0" smtClean="0"/>
              <a:t/>
            </a:r>
            <a:br>
              <a:rPr lang="en-US" sz="2000" dirty="0" smtClean="0"/>
            </a:br>
            <a:r>
              <a:rPr lang="en-US" sz="2000" dirty="0" err="1" smtClean="0"/>
              <a:t>ajouter</a:t>
            </a:r>
            <a:r>
              <a:rPr lang="en-US" sz="2000" dirty="0" smtClean="0"/>
              <a:t>		</a:t>
            </a:r>
            <a:r>
              <a:rPr lang="en-US" sz="2000" dirty="0" err="1" smtClean="0"/>
              <a:t>s’exclamer</a:t>
            </a:r>
            <a:r>
              <a:rPr lang="en-US" sz="2000" dirty="0" smtClean="0"/>
              <a:t>	</a:t>
            </a:r>
            <a:r>
              <a:rPr lang="en-US" sz="2000" dirty="0" err="1" smtClean="0"/>
              <a:t>annoncer</a:t>
            </a:r>
            <a:r>
              <a:rPr lang="en-US" sz="2000" dirty="0" smtClean="0"/>
              <a:t>	</a:t>
            </a:r>
            <a:r>
              <a:rPr lang="en-US" sz="2000" dirty="0" err="1" smtClean="0"/>
              <a:t>promettre</a:t>
            </a:r>
            <a:r>
              <a:rPr lang="en-US" sz="2000" dirty="0" smtClean="0"/>
              <a:t/>
            </a:r>
            <a:br>
              <a:rPr lang="en-US" sz="2000" dirty="0" smtClean="0"/>
            </a:br>
            <a:r>
              <a:rPr lang="en-US" sz="2000" dirty="0" err="1" smtClean="0"/>
              <a:t>avouer</a:t>
            </a:r>
            <a:r>
              <a:rPr lang="en-US" sz="2000" dirty="0" smtClean="0"/>
              <a:t>		protester	</a:t>
            </a:r>
            <a:r>
              <a:rPr lang="en-US" sz="2000" dirty="0" err="1" smtClean="0"/>
              <a:t>conclure</a:t>
            </a:r>
            <a:r>
              <a:rPr lang="en-US" sz="2000" dirty="0" smtClean="0"/>
              <a:t>		</a:t>
            </a:r>
            <a:r>
              <a:rPr lang="en-US" sz="2000" dirty="0" err="1" smtClean="0"/>
              <a:t>répliquer</a:t>
            </a:r>
            <a:r>
              <a:rPr lang="en-US" sz="2000" dirty="0" smtClean="0"/>
              <a:t/>
            </a:r>
            <a:br>
              <a:rPr lang="en-US" sz="2000" dirty="0" smtClean="0"/>
            </a:br>
            <a:r>
              <a:rPr lang="en-US" sz="2000" dirty="0" err="1" smtClean="0"/>
              <a:t>déclarer</a:t>
            </a:r>
            <a:r>
              <a:rPr lang="en-US" sz="2000" dirty="0" smtClean="0"/>
              <a:t>		</a:t>
            </a:r>
            <a:r>
              <a:rPr lang="en-US" sz="2000" dirty="0" err="1" smtClean="0"/>
              <a:t>riposter</a:t>
            </a:r>
            <a:r>
              <a:rPr lang="en-US" sz="2000" dirty="0" smtClean="0"/>
              <a:t>		</a:t>
            </a:r>
            <a:r>
              <a:rPr lang="en-US" sz="2000" dirty="0" err="1" smtClean="0"/>
              <a:t>soupirer</a:t>
            </a:r>
            <a:r>
              <a:rPr lang="en-US" sz="2000" dirty="0" smtClean="0"/>
              <a:t>		se demander	</a:t>
            </a:r>
            <a:br>
              <a:rPr lang="en-US" sz="2000" dirty="0" smtClean="0"/>
            </a:br>
            <a:endParaRPr lang="en-US"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12</Words>
  <Application>Microsoft Office PowerPoint</Application>
  <PresentationFormat>On-screen Show (4:3)</PresentationFormat>
  <Paragraphs>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Les temps de verbes au discours indirect passé présent = imparfait passé composé = plus-que parfait futur = conditionnel futur anterieur = conditionnel passé imparfait  = imparfait conditionnel  = conditionnel conditionnel passé = conditionnel passé  subjonctif  = subjonctif  Les termes de temps aujourd’hui = ce jour-là demain = le lendemain hier = la veille il y a (ago) = plus tôt (quelques jours, années, etc.) ce matin = ce matin-là ce soir = ce soir-là cette année = cette année-là cet hiver, cet été, etc. = cet hiver-là, cet été-là, etc. </vt:lpstr>
      <vt:lpstr>Verbes de communication: conseille r répéter  crier  répondre dire   souhaiter démander écrire suggérer  murmurer rappeler  télégraphier téléphoner  Verbes d’expression admettre se dire  affirmer  s’écrier ajouter  s’exclamer annoncer promettre avouer  protester conclure  répliquer déclarer  riposter  soupirer  se demander  </vt:lpstr>
    </vt:vector>
  </TitlesOfParts>
  <Company>Sheldon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temps de verbes au discours indirect passé résent = imparfait passé composé = plus-que parfait futur = conditionnel futur anterieur = conditionnel passé imparfait  = imparfait conditionnel  = conditionnel conditionnel passé = conditionnel passé  subjonctif  = subjonctif  Les termes de temps aujourd’hui = ce jour-là demain = le lendemain hier = la veille il y a (ago) = plus tôt (quelques jours, années, etc.) ce matin = ce matin-là ce soir = ce soir-là cette année = cette année-là cet hiver, cet été, etc. = cet hiver-là, cet été-là, etc. </dc:title>
  <dc:creator>barley</dc:creator>
  <cp:lastModifiedBy>barley</cp:lastModifiedBy>
  <cp:revision>2</cp:revision>
  <dcterms:created xsi:type="dcterms:W3CDTF">2010-11-24T19:26:52Z</dcterms:created>
  <dcterms:modified xsi:type="dcterms:W3CDTF">2010-11-24T19:41:40Z</dcterms:modified>
</cp:coreProperties>
</file>