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ivingnewdeal.org/" TargetMode="External"/><Relationship Id="rId4" Type="http://schemas.openxmlformats.org/officeDocument/2006/relationships/hyperlink" Target="https://fdrlibrary.org/periodic-tabl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Hello! Please clear your desk and be ready for a reading quiz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Actually, I changed my mind. Here’s a journal	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To what extent is a government responsible for the well-being of it’s people?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• You and a partner will be making an informative poster about 1 New Deal act or agency. We will put these up on the timeline today.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• Your posters should have on them:</a:t>
            </a:r>
          </a:p>
          <a:p>
            <a:pPr indent="457200"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◦ A bold border, drawn with marker in the appropriate color: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▪ If your act or agency was enacted as a measure to provide relief to people or groups: (Relief): Yellow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▪ If your act or agency was enacted as a measure to help the economy or industries recover from the economic crisis (Recovery): Red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▪ If your act or agency was enacted as a measure to reform industry or government (Reform): Blue</a:t>
            </a:r>
          </a:p>
          <a:p>
            <a:pPr indent="457200"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◦ A large, bold title, written in the appropriate color (see above)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 Cont.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• Your posters should have on them:</a:t>
            </a:r>
          </a:p>
          <a:p>
            <a:pPr indent="4572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▪ Title of agency and acronym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◦ An explanation what the agency or act did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◦ An evaluation of its success or failure, with explanation of why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◦ How/why did the program come to an end (if it did)</a:t>
            </a:r>
          </a:p>
          <a:p>
            <a:pPr indent="0" lvl="0" marL="914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◦ Dates (when enacted)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• When posters are done, put them on the appropriate place on the timeline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Analysis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• You will examine each poster with your partner and record the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information requested on the worksheet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Resources</a:t>
            </a: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○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archive</a:t>
            </a:r>
          </a:p>
          <a:p>
            <a:pPr indent="-3810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■"/>
            </a:pPr>
            <a:r>
              <a:rPr lang="en" sz="24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https://livingnewdeal.org/</a:t>
            </a: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810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■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Hosted by UC Berkeley  </a:t>
            </a: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○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FDR Library periodic table </a:t>
            </a:r>
          </a:p>
          <a:p>
            <a:pPr indent="-3810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■"/>
            </a:pPr>
            <a:r>
              <a:rPr lang="en" sz="24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https://fdrlibrary.org/periodic-table</a:t>
            </a: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○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FDR Library timeline</a:t>
            </a:r>
          </a:p>
          <a:p>
            <a:pPr indent="-3810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Char char="■"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https://fdrlibrary.org/timeline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 surprise, it’s Reading 4 of Chapter 24.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