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Zimmerman Telegram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 the role of spies, trust, and intelligence in history.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first, a journal. </a:t>
            </a: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What makes/fosters nationalism</a:t>
            </a:r>
            <a:r>
              <a:rPr lang="en" sz="2800"/>
              <a:t>? Why do people fight for their country?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8562"/>
            <a:ext cx="3286300" cy="35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x="3286450" y="575950"/>
            <a:ext cx="54354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- 1915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286300" y="1339675"/>
            <a:ext cx="5435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 switches support from Villa to </a:t>
            </a:r>
            <a:r>
              <a:rPr lang="en"/>
              <a:t>Carranza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Villa raids US - Two interpretations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Seizing</a:t>
            </a:r>
            <a:r>
              <a:rPr lang="en"/>
              <a:t> arms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Retribution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Pershing invades Mexico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WWI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Central v. Allies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 in disputes w/ Germany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German interest in Mex. Rev.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Why? What is most important </a:t>
            </a:r>
            <a:r>
              <a:rPr lang="en"/>
              <a:t>commodity</a:t>
            </a:r>
            <a:r>
              <a:rPr lang="en"/>
              <a:t> in war in 20th c? </a:t>
            </a:r>
          </a:p>
          <a:p>
            <a:pPr indent="-228600" lvl="1" marL="914400" rtl="0">
              <a:spcBef>
                <a:spcPts val="0"/>
              </a:spcBef>
            </a:pPr>
            <a:r>
              <a:rPr i="1" lang="en"/>
              <a:t>Lusitania</a:t>
            </a:r>
            <a:r>
              <a:rPr lang="en"/>
              <a:t>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70650" y="4344925"/>
            <a:ext cx="21450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Rowlan Kirby - USA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Carranza</a:t>
            </a:r>
            <a:r>
              <a:rPr lang="en"/>
              <a:t> Response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400262" y="14463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Receives</a:t>
            </a:r>
            <a:r>
              <a:rPr lang="en" sz="2400"/>
              <a:t> and gives most support to/from Germany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Carranza in need of military supplies and international support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Germany in need of oil and to distract US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Pershing STILL unable to </a:t>
            </a:r>
            <a:r>
              <a:rPr lang="en" sz="2400"/>
              <a:t>seize</a:t>
            </a:r>
            <a:r>
              <a:rPr lang="en" sz="2400"/>
              <a:t> Villa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Successful for a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Telegram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Issued by German </a:t>
            </a:r>
            <a:r>
              <a:rPr lang="en"/>
              <a:t>Foreign</a:t>
            </a:r>
            <a:r>
              <a:rPr lang="en"/>
              <a:t> </a:t>
            </a:r>
            <a:r>
              <a:rPr lang="en"/>
              <a:t>Minister</a:t>
            </a:r>
            <a:r>
              <a:rPr lang="en"/>
              <a:t> Arthur Zimmerman in Germany in 1917.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Intended to go from Germany through US and end in Mexico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Seized</a:t>
            </a:r>
            <a:r>
              <a:rPr lang="en"/>
              <a:t> by UK and decoded and sent to US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Content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Germany seeking alliance w/ Mexico - Either military or financial support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Mexico expected to go to war with US to retake territory taken in Mexican-American War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Japan also invited to party - Mr. Anchondo is not :((((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5992"/>
            <a:ext cx="2410099" cy="25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91650" y="575950"/>
            <a:ext cx="55302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 </a:t>
            </a:r>
            <a:r>
              <a:rPr lang="en"/>
              <a:t>Response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91651" y="1296975"/>
            <a:ext cx="55302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Entry to WWI still very unpopular through 1917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Wilson re-elected on a “He kept us out of war” campaign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Congress still opposed to war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Wilson uses telegram to increase support for war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US declares war on Germany and Central Powers in April, 1917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5712"/>
            <a:ext cx="2514787" cy="38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50350" y="4487775"/>
            <a:ext cx="18141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52525"/>
                </a:solidFill>
                <a:highlight>
                  <a:srgbClr val="F8F9FA"/>
                </a:highlight>
                <a:latin typeface="Lato"/>
                <a:ea typeface="Lato"/>
                <a:cs typeface="Lato"/>
                <a:sym typeface="Lato"/>
              </a:rPr>
              <a:t>H.R. Hopps - USA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German response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934598" y="1595775"/>
            <a:ext cx="57972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Telegram itself is controversial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Why?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Begins arming Villa in hopes of creating alliance between Villa and </a:t>
            </a:r>
            <a:r>
              <a:rPr lang="en" sz="2400"/>
              <a:t>Carranza</a:t>
            </a:r>
            <a:r>
              <a:rPr lang="en" sz="2400"/>
              <a:t> against US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Continues publishing anti-US </a:t>
            </a:r>
            <a:r>
              <a:rPr lang="en" sz="2400"/>
              <a:t>propaganda</a:t>
            </a:r>
            <a:r>
              <a:rPr lang="en" sz="2400"/>
              <a:t> in Mexico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4100425"/>
            <a:ext cx="2934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“War loans help the guardians of your happiness.”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24" y="1044423"/>
            <a:ext cx="1994325" cy="30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766925" y="575950"/>
            <a:ext cx="49548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Mexican Response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766927" y="1595775"/>
            <a:ext cx="49647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Due to Pershing pursuing Villa, </a:t>
            </a:r>
            <a:r>
              <a:rPr lang="en"/>
              <a:t>Carranza</a:t>
            </a:r>
            <a:r>
              <a:rPr lang="en"/>
              <a:t> relations w/ US improved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Carranza</a:t>
            </a:r>
            <a:r>
              <a:rPr lang="en"/>
              <a:t> still fearful of US </a:t>
            </a:r>
            <a:r>
              <a:rPr lang="en"/>
              <a:t>seizure</a:t>
            </a:r>
            <a:r>
              <a:rPr lang="en"/>
              <a:t> of oil fields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Carranza</a:t>
            </a:r>
            <a:r>
              <a:rPr lang="en"/>
              <a:t> needs a DTR with Germany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Ultimate response: Mexican neutrality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 ability to </a:t>
            </a:r>
            <a:r>
              <a:rPr lang="en"/>
              <a:t>retake</a:t>
            </a:r>
            <a:r>
              <a:rPr lang="en"/>
              <a:t> land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Fear of US retribution if sided with Germany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9" y="972257"/>
            <a:ext cx="3766924" cy="319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9962" y="4203375"/>
            <a:ext cx="3713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Clifford K. Berryman - USA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Obviously, an OPVL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