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Yellowtail"/>
      <p:regular r:id="rId17"/>
    </p:embeddedFont>
    <p:embeddedFont>
      <p:font typeface="Roboto"/>
      <p:regular r:id="rId18"/>
      <p:bold r:id="rId19"/>
      <p:italic r:id="rId20"/>
      <p:boldItalic r:id="rId21"/>
    </p:embeddedFont>
    <p:embeddedFont>
      <p:font typeface="Neuton"/>
      <p:regular r:id="rId22"/>
      <p:bold r:id="rId23"/>
      <p: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7.xml"/><Relationship Id="rId22" Type="http://schemas.openxmlformats.org/officeDocument/2006/relationships/font" Target="fonts/Neuton-regular.fntdata"/><Relationship Id="rId10" Type="http://schemas.openxmlformats.org/officeDocument/2006/relationships/slide" Target="slides/slide6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9.xml"/><Relationship Id="rId24" Type="http://schemas.openxmlformats.org/officeDocument/2006/relationships/font" Target="fonts/Neuton-italic.fntdata"/><Relationship Id="rId12" Type="http://schemas.openxmlformats.org/officeDocument/2006/relationships/slide" Target="slides/slide8.xml"/><Relationship Id="rId23" Type="http://schemas.openxmlformats.org/officeDocument/2006/relationships/font" Target="fonts/Neuton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Yellowtail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Roboto-bold.fntdata"/><Relationship Id="rId6" Type="http://schemas.openxmlformats.org/officeDocument/2006/relationships/slide" Target="slides/slide2.xml"/><Relationship Id="rId18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Shape 6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Shape 6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Shape 7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Shape 7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Shape 6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Shape 6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Shape 6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Shape 6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Shape 6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Shape 6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">
    <p:bg>
      <p:bgPr>
        <a:solidFill>
          <a:srgbClr val="93B770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2192225" y="1991825"/>
            <a:ext cx="4759500" cy="1159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defRPr sz="5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56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56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56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56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56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56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56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56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10" name="Shape 10"/>
          <p:cNvGrpSpPr/>
          <p:nvPr/>
        </p:nvGrpSpPr>
        <p:grpSpPr>
          <a:xfrm rot="-5400000">
            <a:off x="1853066" y="1584394"/>
            <a:ext cx="1401157" cy="5259704"/>
            <a:chOff x="818425" y="238125"/>
            <a:chExt cx="1395575" cy="5238750"/>
          </a:xfrm>
        </p:grpSpPr>
        <p:sp>
          <p:nvSpPr>
            <p:cNvPr id="11" name="Shape 11"/>
            <p:cNvSpPr/>
            <p:nvPr/>
          </p:nvSpPr>
          <p:spPr>
            <a:xfrm>
              <a:off x="1253650" y="245150"/>
              <a:ext cx="731300" cy="1178875"/>
            </a:xfrm>
            <a:custGeom>
              <a:pathLst>
                <a:path extrusionOk="0" h="47155" w="29252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12" name="Shape 1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3" name="Shape 13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pathLst>
                  <a:path extrusionOk="0" h="51172" w="32776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Shape 14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pathLst>
                  <a:path extrusionOk="0" h="2398" w="2326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Shape 15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pathLst>
                  <a:path extrusionOk="0" h="2962" w="3032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pathLst>
                  <a:path extrusionOk="0" h="2750" w="2608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pathLst>
                  <a:path extrusionOk="0" h="2749" w="268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" name="Shape 18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pathLst>
                  <a:path extrusionOk="0" h="2468" w="2257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" name="Shape 19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pathLst>
                  <a:path extrusionOk="0" h="1905" w="1833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pathLst>
                  <a:path extrusionOk="0" h="2468" w="2891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pathLst>
                  <a:path extrusionOk="0" h="2679" w="2538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pathLst>
                  <a:path extrusionOk="0" h="1693" w="2045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pathLst>
                  <a:path extrusionOk="0" h="2045" w="2045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pathLst>
                  <a:path extrusionOk="0" h="987" w="1269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pathLst>
                  <a:path extrusionOk="0" h="2186" w="2185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pathLst>
                  <a:path extrusionOk="0" h="2820" w="3032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pathLst>
                  <a:path extrusionOk="0" h="1551" w="1622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pathLst>
                  <a:path extrusionOk="0" h="2398" w="2327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pathLst>
                  <a:path extrusionOk="0" h="2116" w="2116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pathLst>
                  <a:path extrusionOk="0" h="1622" w="1411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pathLst>
                  <a:path extrusionOk="0" h="1833" w="2045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" name="Shape 32"/>
            <p:cNvSpPr/>
            <p:nvPr/>
          </p:nvSpPr>
          <p:spPr>
            <a:xfrm>
              <a:off x="1177875" y="2516525"/>
              <a:ext cx="652000" cy="1566525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33" name="Shape 33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h="10785" w="8671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fill="none" h="10785" w="8671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" name="Shape 36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pathLst>
                  <a:path extrusionOk="0" fill="none" h="3032" w="1269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" name="Shape 37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pathLst>
                  <a:path extrusionOk="0" fill="none" h="2609" w="917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pathLst>
                  <a:path extrusionOk="0" fill="none" h="1199" w="2256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" name="Shape 39"/>
            <p:cNvSpPr/>
            <p:nvPr/>
          </p:nvSpPr>
          <p:spPr>
            <a:xfrm>
              <a:off x="1086250" y="2701550"/>
              <a:ext cx="237900" cy="313675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924150" y="1106825"/>
              <a:ext cx="244950" cy="345400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1750550" y="2135900"/>
              <a:ext cx="260825" cy="227350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1133825" y="238125"/>
              <a:ext cx="246725" cy="246700"/>
            </a:xfrm>
            <a:custGeom>
              <a:pathLst>
                <a:path extrusionOk="0" h="9868" w="9869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43" name="Shape 43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" name="Shape 46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" name="Shape 47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8" name="Shape 48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pathLst>
                  <a:path extrusionOk="0" h="5428" w="2256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pathLst>
                  <a:path extrusionOk="0" h="4371" w="867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pathLst>
                  <a:path extrusionOk="0" h="5217" w="275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" name="Shape 51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2" name="Shape 5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Shape 53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Shape 54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Shape 57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Shape 58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9" name="Shape 59"/>
            <p:cNvSpPr/>
            <p:nvPr/>
          </p:nvSpPr>
          <p:spPr>
            <a:xfrm>
              <a:off x="1660700" y="3957925"/>
              <a:ext cx="244950" cy="246725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971725" y="3707700"/>
              <a:ext cx="220275" cy="341875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2016625" y="4890075"/>
              <a:ext cx="119850" cy="586800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62" name="Shape 6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63" name="Shape 63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pathLst>
                  <a:path extrusionOk="0" h="3103" w="3454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Shape 64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pathLst>
                  <a:path extrusionOk="0" h="2538" w="2679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Shape 65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pathLst>
                  <a:path extrusionOk="0" h="3385" w="3313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pathLst>
                  <a:path extrusionOk="0" h="1693" w="1551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7" name="Shape 67"/>
          <p:cNvGrpSpPr/>
          <p:nvPr/>
        </p:nvGrpSpPr>
        <p:grpSpPr>
          <a:xfrm rot="5400000">
            <a:off x="5889766" y="-1700680"/>
            <a:ext cx="1401157" cy="5259705"/>
            <a:chOff x="818425" y="238125"/>
            <a:chExt cx="1395575" cy="5238750"/>
          </a:xfrm>
        </p:grpSpPr>
        <p:sp>
          <p:nvSpPr>
            <p:cNvPr id="68" name="Shape 68"/>
            <p:cNvSpPr/>
            <p:nvPr/>
          </p:nvSpPr>
          <p:spPr>
            <a:xfrm>
              <a:off x="1253650" y="245150"/>
              <a:ext cx="731300" cy="1178875"/>
            </a:xfrm>
            <a:custGeom>
              <a:pathLst>
                <a:path extrusionOk="0" h="47155" w="29252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69" name="Shape 69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70" name="Shape 70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pathLst>
                  <a:path extrusionOk="0" h="51172" w="32776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pathLst>
                  <a:path extrusionOk="0" h="2398" w="2326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pathLst>
                  <a:path extrusionOk="0" h="2962" w="3032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pathLst>
                  <a:path extrusionOk="0" h="2750" w="2608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pathLst>
                  <a:path extrusionOk="0" h="2749" w="268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pathLst>
                  <a:path extrusionOk="0" h="2468" w="2257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pathLst>
                  <a:path extrusionOk="0" h="1905" w="1833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pathLst>
                  <a:path extrusionOk="0" h="2468" w="2891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pathLst>
                  <a:path extrusionOk="0" h="2679" w="2538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pathLst>
                  <a:path extrusionOk="0" h="1693" w="2045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pathLst>
                  <a:path extrusionOk="0" h="2045" w="2045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pathLst>
                  <a:path extrusionOk="0" h="987" w="1269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pathLst>
                  <a:path extrusionOk="0" h="2186" w="2185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pathLst>
                  <a:path extrusionOk="0" h="2820" w="3032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Shape 84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pathLst>
                  <a:path extrusionOk="0" h="1551" w="1622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Shape 85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pathLst>
                  <a:path extrusionOk="0" h="2398" w="2327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pathLst>
                  <a:path extrusionOk="0" h="2116" w="2116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pathLst>
                  <a:path extrusionOk="0" h="1622" w="1411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Shape 88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pathLst>
                  <a:path extrusionOk="0" h="1833" w="2045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9" name="Shape 89"/>
            <p:cNvSpPr/>
            <p:nvPr/>
          </p:nvSpPr>
          <p:spPr>
            <a:xfrm>
              <a:off x="1177875" y="2516525"/>
              <a:ext cx="652000" cy="1566525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90" name="Shape 90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91" name="Shape 91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h="10785" w="8671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fill="none" h="10785" w="8671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pathLst>
                  <a:path extrusionOk="0" fill="none" h="3032" w="1269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pathLst>
                  <a:path extrusionOk="0" fill="none" h="2609" w="917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pathLst>
                  <a:path extrusionOk="0" fill="none" h="1199" w="2256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6" name="Shape 96"/>
            <p:cNvSpPr/>
            <p:nvPr/>
          </p:nvSpPr>
          <p:spPr>
            <a:xfrm>
              <a:off x="1086250" y="2701550"/>
              <a:ext cx="237900" cy="313675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924150" y="1106825"/>
              <a:ext cx="244950" cy="345400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1750550" y="2135900"/>
              <a:ext cx="260825" cy="227350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1133825" y="238125"/>
              <a:ext cx="246725" cy="246700"/>
            </a:xfrm>
            <a:custGeom>
              <a:pathLst>
                <a:path extrusionOk="0" h="9868" w="9869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100" name="Shape 100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01" name="Shape 101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Shape 10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Shape 103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4" name="Shape 104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05" name="Shape 105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pathLst>
                  <a:path extrusionOk="0" h="5428" w="2256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Shape 106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pathLst>
                  <a:path extrusionOk="0" h="4371" w="867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pathLst>
                  <a:path extrusionOk="0" h="5217" w="275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" name="Shape 108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09" name="Shape 109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" name="Shape 111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12" name="Shape 11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Shape 113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Shape 114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6" name="Shape 116"/>
            <p:cNvSpPr/>
            <p:nvPr/>
          </p:nvSpPr>
          <p:spPr>
            <a:xfrm>
              <a:off x="1660700" y="3957925"/>
              <a:ext cx="244950" cy="246725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971725" y="3707700"/>
              <a:ext cx="220275" cy="341875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2016625" y="4890075"/>
              <a:ext cx="119850" cy="586800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119" name="Shape 119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pathLst>
                  <a:path extrusionOk="0" h="3103" w="3454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pathLst>
                  <a:path extrusionOk="0" h="2538" w="2679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pathLst>
                  <a:path extrusionOk="0" h="3385" w="3313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Shape 123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pathLst>
                  <a:path extrusionOk="0" h="1693" w="1551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Shape 596"/>
          <p:cNvGrpSpPr/>
          <p:nvPr/>
        </p:nvGrpSpPr>
        <p:grpSpPr>
          <a:xfrm rot="131350">
            <a:off x="2426632" y="3882227"/>
            <a:ext cx="4290734" cy="1078615"/>
            <a:chOff x="2503650" y="3729892"/>
            <a:chExt cx="4290606" cy="1078583"/>
          </a:xfrm>
        </p:grpSpPr>
        <p:sp>
          <p:nvSpPr>
            <p:cNvPr id="597" name="Shape 597"/>
            <p:cNvSpPr/>
            <p:nvPr/>
          </p:nvSpPr>
          <p:spPr>
            <a:xfrm rot="4499919">
              <a:off x="3385216" y="3559056"/>
              <a:ext cx="626201" cy="1504540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 rot="2120693">
              <a:off x="2569732" y="4367036"/>
              <a:ext cx="228483" cy="301259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599" name="Shape 599"/>
            <p:cNvGrpSpPr/>
            <p:nvPr/>
          </p:nvGrpSpPr>
          <p:grpSpPr>
            <a:xfrm rot="-4499919">
              <a:off x="5164310" y="3568655"/>
              <a:ext cx="736194" cy="1394546"/>
              <a:chOff x="3487525" y="3986125"/>
              <a:chExt cx="766525" cy="1452000"/>
            </a:xfrm>
          </p:grpSpPr>
          <p:sp>
            <p:nvSpPr>
              <p:cNvPr id="600" name="Shape 600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Shape 601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" name="Shape 60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04" name="Shape 604"/>
            <p:cNvSpPr/>
            <p:nvPr/>
          </p:nvSpPr>
          <p:spPr>
            <a:xfrm>
              <a:off x="4535405" y="4308991"/>
              <a:ext cx="198042" cy="199452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05" name="Shape 605"/>
            <p:cNvSpPr/>
            <p:nvPr/>
          </p:nvSpPr>
          <p:spPr>
            <a:xfrm rot="-4500104">
              <a:off x="6518555" y="4207571"/>
              <a:ext cx="115130" cy="420814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606" name="Shape 606"/>
            <p:cNvGrpSpPr/>
            <p:nvPr/>
          </p:nvGrpSpPr>
          <p:grpSpPr>
            <a:xfrm rot="4061973">
              <a:off x="4591313" y="4522570"/>
              <a:ext cx="150793" cy="179149"/>
              <a:chOff x="4157100" y="2900650"/>
              <a:chExt cx="206200" cy="244975"/>
            </a:xfrm>
          </p:grpSpPr>
          <p:sp>
            <p:nvSpPr>
              <p:cNvPr id="607" name="Shape 607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color">
    <p:bg>
      <p:bgPr>
        <a:solidFill>
          <a:srgbClr val="BDCC64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Shape 611"/>
          <p:cNvGrpSpPr/>
          <p:nvPr/>
        </p:nvGrpSpPr>
        <p:grpSpPr>
          <a:xfrm rot="131350">
            <a:off x="2426632" y="3882227"/>
            <a:ext cx="4290734" cy="1078615"/>
            <a:chOff x="2503650" y="3729892"/>
            <a:chExt cx="4290606" cy="1078583"/>
          </a:xfrm>
        </p:grpSpPr>
        <p:sp>
          <p:nvSpPr>
            <p:cNvPr id="612" name="Shape 612"/>
            <p:cNvSpPr/>
            <p:nvPr/>
          </p:nvSpPr>
          <p:spPr>
            <a:xfrm rot="4499919">
              <a:off x="3385216" y="3559056"/>
              <a:ext cx="626201" cy="1504540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 rot="2120693">
              <a:off x="2569732" y="4367036"/>
              <a:ext cx="228483" cy="301259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614" name="Shape 614"/>
            <p:cNvGrpSpPr/>
            <p:nvPr/>
          </p:nvGrpSpPr>
          <p:grpSpPr>
            <a:xfrm rot="-4499919">
              <a:off x="5164310" y="3568655"/>
              <a:ext cx="736194" cy="1394546"/>
              <a:chOff x="3487525" y="3986125"/>
              <a:chExt cx="766525" cy="1452000"/>
            </a:xfrm>
          </p:grpSpPr>
          <p:sp>
            <p:nvSpPr>
              <p:cNvPr id="615" name="Shape 615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Shape 616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Shape 617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" name="Shape 618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19" name="Shape 619"/>
            <p:cNvSpPr/>
            <p:nvPr/>
          </p:nvSpPr>
          <p:spPr>
            <a:xfrm>
              <a:off x="4535405" y="4308991"/>
              <a:ext cx="198042" cy="199452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 rot="-4500104">
              <a:off x="6518555" y="4207571"/>
              <a:ext cx="115130" cy="420814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621" name="Shape 621"/>
            <p:cNvGrpSpPr/>
            <p:nvPr/>
          </p:nvGrpSpPr>
          <p:grpSpPr>
            <a:xfrm rot="4061973">
              <a:off x="4591313" y="4522570"/>
              <a:ext cx="150793" cy="179149"/>
              <a:chOff x="4157100" y="2900650"/>
              <a:chExt cx="206200" cy="244975"/>
            </a:xfrm>
          </p:grpSpPr>
          <p:sp>
            <p:nvSpPr>
              <p:cNvPr id="622" name="Shape 62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Shape 624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">
    <p:bg>
      <p:bgPr>
        <a:solidFill>
          <a:srgbClr val="BDCC64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ctrTitle"/>
          </p:nvPr>
        </p:nvSpPr>
        <p:spPr>
          <a:xfrm>
            <a:off x="905350" y="2878750"/>
            <a:ext cx="5154000" cy="98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" type="subTitle"/>
          </p:nvPr>
        </p:nvSpPr>
        <p:spPr>
          <a:xfrm>
            <a:off x="905350" y="3818476"/>
            <a:ext cx="5154000" cy="667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127" name="Shape 127"/>
          <p:cNvGrpSpPr/>
          <p:nvPr/>
        </p:nvGrpSpPr>
        <p:grpSpPr>
          <a:xfrm>
            <a:off x="7088841" y="-58105"/>
            <a:ext cx="1401157" cy="5259704"/>
            <a:chOff x="818425" y="238125"/>
            <a:chExt cx="1395575" cy="5238750"/>
          </a:xfrm>
        </p:grpSpPr>
        <p:sp>
          <p:nvSpPr>
            <p:cNvPr id="128" name="Shape 128"/>
            <p:cNvSpPr/>
            <p:nvPr/>
          </p:nvSpPr>
          <p:spPr>
            <a:xfrm>
              <a:off x="1253650" y="245150"/>
              <a:ext cx="731300" cy="1178875"/>
            </a:xfrm>
            <a:custGeom>
              <a:pathLst>
                <a:path extrusionOk="0" h="47155" w="29252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129" name="Shape 129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30" name="Shape 130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pathLst>
                  <a:path extrusionOk="0" h="51172" w="32776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Shape 131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pathLst>
                  <a:path extrusionOk="0" h="2398" w="2326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pathLst>
                  <a:path extrusionOk="0" h="2962" w="3032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Shape 133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pathLst>
                  <a:path extrusionOk="0" h="2750" w="2608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pathLst>
                  <a:path extrusionOk="0" h="2749" w="268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pathLst>
                  <a:path extrusionOk="0" h="2468" w="2257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pathLst>
                  <a:path extrusionOk="0" h="1905" w="1833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pathLst>
                  <a:path extrusionOk="0" h="2468" w="2891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Shape 138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pathLst>
                  <a:path extrusionOk="0" h="2679" w="2538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pathLst>
                  <a:path extrusionOk="0" h="1693" w="2045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pathLst>
                  <a:path extrusionOk="0" h="2045" w="2045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pathLst>
                  <a:path extrusionOk="0" h="987" w="1269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pathLst>
                  <a:path extrusionOk="0" h="2186" w="2185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pathLst>
                  <a:path extrusionOk="0" h="2820" w="3032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pathLst>
                  <a:path extrusionOk="0" h="1551" w="1622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pathLst>
                  <a:path extrusionOk="0" h="2398" w="2327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Shape 146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pathLst>
                  <a:path extrusionOk="0" h="2116" w="2116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Shape 147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pathLst>
                  <a:path extrusionOk="0" h="1622" w="1411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pathLst>
                  <a:path extrusionOk="0" h="1833" w="2045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9" name="Shape 149"/>
            <p:cNvSpPr/>
            <p:nvPr/>
          </p:nvSpPr>
          <p:spPr>
            <a:xfrm>
              <a:off x="1177875" y="2516525"/>
              <a:ext cx="652000" cy="1566525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150" name="Shape 150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151" name="Shape 151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h="10785" w="8671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Shape 15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fill="none" h="10785" w="8671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Shape 153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pathLst>
                  <a:path extrusionOk="0" fill="none" h="3032" w="1269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Shape 154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pathLst>
                  <a:path extrusionOk="0" fill="none" h="2609" w="917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Shape 155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pathLst>
                  <a:path extrusionOk="0" fill="none" h="1199" w="2256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6" name="Shape 156"/>
            <p:cNvSpPr/>
            <p:nvPr/>
          </p:nvSpPr>
          <p:spPr>
            <a:xfrm>
              <a:off x="1086250" y="2701550"/>
              <a:ext cx="237900" cy="313675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924150" y="1106825"/>
              <a:ext cx="244950" cy="345400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1750550" y="2135900"/>
              <a:ext cx="260825" cy="227350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1133825" y="238125"/>
              <a:ext cx="246725" cy="246700"/>
            </a:xfrm>
            <a:custGeom>
              <a:pathLst>
                <a:path extrusionOk="0" h="9868" w="9869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160" name="Shape 160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61" name="Shape 161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Shape 16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4" name="Shape 164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pathLst>
                  <a:path extrusionOk="0" h="5428" w="2256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pathLst>
                  <a:path extrusionOk="0" h="4371" w="867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pathLst>
                  <a:path extrusionOk="0" h="5217" w="275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" name="Shape 168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69" name="Shape 169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1" name="Shape 171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72" name="Shape 17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Shape 174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Shape 175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6" name="Shape 176"/>
            <p:cNvSpPr/>
            <p:nvPr/>
          </p:nvSpPr>
          <p:spPr>
            <a:xfrm>
              <a:off x="1660700" y="3957925"/>
              <a:ext cx="244950" cy="246725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971725" y="3707700"/>
              <a:ext cx="220275" cy="341875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2016625" y="4890075"/>
              <a:ext cx="119850" cy="586800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179" name="Shape 179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pathLst>
                  <a:path extrusionOk="0" h="3103" w="3454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pathLst>
                  <a:path extrusionOk="0" h="2538" w="2679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Shape 18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pathLst>
                  <a:path extrusionOk="0" h="3385" w="3313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Shape 183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pathLst>
                  <a:path extrusionOk="0" h="1693" w="1551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idx="1" type="body"/>
          </p:nvPr>
        </p:nvSpPr>
        <p:spPr>
          <a:xfrm>
            <a:off x="2269825" y="2161800"/>
            <a:ext cx="4604400" cy="819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i="1" sz="3000"/>
            </a:lvl1pPr>
            <a:lvl2pPr lvl="1" rtl="0" algn="ctr">
              <a:spcBef>
                <a:spcPts val="0"/>
              </a:spcBef>
              <a:buSzPct val="100000"/>
              <a:defRPr i="1" sz="3000"/>
            </a:lvl2pPr>
            <a:lvl3pPr lvl="2" rtl="0" algn="ctr">
              <a:spcBef>
                <a:spcPts val="0"/>
              </a:spcBef>
              <a:buSzPct val="100000"/>
              <a:defRPr i="1" sz="3000"/>
            </a:lvl3pPr>
            <a:lvl4pPr lvl="3" rtl="0" algn="ctr">
              <a:spcBef>
                <a:spcPts val="0"/>
              </a:spcBef>
              <a:buSzPct val="100000"/>
              <a:defRPr i="1" sz="3000"/>
            </a:lvl4pPr>
            <a:lvl5pPr lvl="4" rtl="0" algn="ctr">
              <a:spcBef>
                <a:spcPts val="0"/>
              </a:spcBef>
              <a:buSzPct val="100000"/>
              <a:defRPr i="1" sz="3000"/>
            </a:lvl5pPr>
            <a:lvl6pPr lvl="5" rtl="0" algn="ctr">
              <a:spcBef>
                <a:spcPts val="0"/>
              </a:spcBef>
              <a:buSzPct val="100000"/>
              <a:defRPr i="1" sz="3000"/>
            </a:lvl6pPr>
            <a:lvl7pPr lvl="6" rtl="0" algn="ctr">
              <a:spcBef>
                <a:spcPts val="0"/>
              </a:spcBef>
              <a:buSzPct val="100000"/>
              <a:defRPr i="1" sz="3000"/>
            </a:lvl7pPr>
            <a:lvl8pPr lvl="7" rtl="0" algn="ctr">
              <a:spcBef>
                <a:spcPts val="0"/>
              </a:spcBef>
              <a:buSzPct val="100000"/>
              <a:defRPr i="1" sz="3000"/>
            </a:lvl8pPr>
            <a:lvl9pPr lvl="8" algn="ctr">
              <a:spcBef>
                <a:spcPts val="0"/>
              </a:spcBef>
              <a:buSzPct val="100000"/>
              <a:defRPr i="1" sz="3000"/>
            </a:lvl9pPr>
          </a:lstStyle>
          <a:p/>
        </p:txBody>
      </p:sp>
      <p:grpSp>
        <p:nvGrpSpPr>
          <p:cNvPr id="186" name="Shape 186"/>
          <p:cNvGrpSpPr/>
          <p:nvPr/>
        </p:nvGrpSpPr>
        <p:grpSpPr>
          <a:xfrm>
            <a:off x="802980" y="3161504"/>
            <a:ext cx="7513267" cy="1540195"/>
            <a:chOff x="802980" y="3161504"/>
            <a:chExt cx="7513267" cy="1540195"/>
          </a:xfrm>
        </p:grpSpPr>
        <p:sp>
          <p:nvSpPr>
            <p:cNvPr id="187" name="Shape 187"/>
            <p:cNvSpPr/>
            <p:nvPr/>
          </p:nvSpPr>
          <p:spPr>
            <a:xfrm rot="5400000">
              <a:off x="2822647" y="2524129"/>
              <a:ext cx="1042613" cy="2505030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 rot="3020914">
              <a:off x="1433467" y="3420609"/>
              <a:ext cx="380422" cy="501592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189" name="Shape 189"/>
            <p:cNvGrpSpPr/>
            <p:nvPr/>
          </p:nvGrpSpPr>
          <p:grpSpPr>
            <a:xfrm rot="7357511">
              <a:off x="7243957" y="3657662"/>
              <a:ext cx="194494" cy="389007"/>
              <a:chOff x="3253150" y="2320925"/>
              <a:chExt cx="149800" cy="299575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2" name="Shape 192"/>
            <p:cNvGrpSpPr/>
            <p:nvPr/>
          </p:nvGrpSpPr>
          <p:grpSpPr>
            <a:xfrm rot="-5400000">
              <a:off x="5247911" y="2613432"/>
              <a:ext cx="1225750" cy="2321893"/>
              <a:chOff x="3487525" y="3986125"/>
              <a:chExt cx="766525" cy="1452000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Shape 196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7" name="Shape 197"/>
            <p:cNvSpPr/>
            <p:nvPr/>
          </p:nvSpPr>
          <p:spPr>
            <a:xfrm>
              <a:off x="4524477" y="3819969"/>
              <a:ext cx="329751" cy="332091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 rot="3958791">
              <a:off x="1686044" y="3770048"/>
              <a:ext cx="246705" cy="382854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rot="-5400000">
              <a:off x="7509304" y="3218900"/>
              <a:ext cx="191688" cy="700697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rot="6864207">
              <a:off x="906951" y="3174040"/>
              <a:ext cx="298273" cy="420558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-1473928">
              <a:off x="7955495" y="3223413"/>
              <a:ext cx="317583" cy="276823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202" name="Shape 202"/>
            <p:cNvGrpSpPr/>
            <p:nvPr/>
          </p:nvGrpSpPr>
          <p:grpSpPr>
            <a:xfrm rot="4061875">
              <a:off x="4563803" y="4379794"/>
              <a:ext cx="251087" cy="298303"/>
              <a:chOff x="4157100" y="2900650"/>
              <a:chExt cx="206200" cy="244975"/>
            </a:xfrm>
          </p:grpSpPr>
          <p:sp>
            <p:nvSpPr>
              <p:cNvPr id="203" name="Shape 203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Shape 204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Shape 205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28975" y="1504950"/>
            <a:ext cx="6009600" cy="3255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grpSp>
        <p:nvGrpSpPr>
          <p:cNvPr id="209" name="Shape 209"/>
          <p:cNvGrpSpPr/>
          <p:nvPr/>
        </p:nvGrpSpPr>
        <p:grpSpPr>
          <a:xfrm>
            <a:off x="7108241" y="-58105"/>
            <a:ext cx="1401157" cy="5259704"/>
            <a:chOff x="818425" y="238125"/>
            <a:chExt cx="1395575" cy="5238750"/>
          </a:xfrm>
        </p:grpSpPr>
        <p:sp>
          <p:nvSpPr>
            <p:cNvPr id="210" name="Shape 210"/>
            <p:cNvSpPr/>
            <p:nvPr/>
          </p:nvSpPr>
          <p:spPr>
            <a:xfrm>
              <a:off x="1253650" y="245150"/>
              <a:ext cx="731300" cy="1178875"/>
            </a:xfrm>
            <a:custGeom>
              <a:pathLst>
                <a:path extrusionOk="0" h="47155" w="29252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211" name="Shape 211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12" name="Shape 21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pathLst>
                  <a:path extrusionOk="0" h="51172" w="32776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pathLst>
                  <a:path extrusionOk="0" h="2398" w="2326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pathLst>
                  <a:path extrusionOk="0" h="2962" w="3032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pathLst>
                  <a:path extrusionOk="0" h="2750" w="2608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Shape 216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pathLst>
                  <a:path extrusionOk="0" h="2749" w="268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Shape 217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pathLst>
                  <a:path extrusionOk="0" h="2468" w="2257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Shape 218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pathLst>
                  <a:path extrusionOk="0" h="1905" w="1833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Shape 219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pathLst>
                  <a:path extrusionOk="0" h="2468" w="2891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Shape 220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pathLst>
                  <a:path extrusionOk="0" h="2679" w="2538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Shape 221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pathLst>
                  <a:path extrusionOk="0" h="1693" w="2045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pathLst>
                  <a:path extrusionOk="0" h="2045" w="2045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Shape 223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pathLst>
                  <a:path extrusionOk="0" h="987" w="1269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Shape 224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pathLst>
                  <a:path extrusionOk="0" h="2186" w="2185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Shape 225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pathLst>
                  <a:path extrusionOk="0" h="2820" w="3032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pathLst>
                  <a:path extrusionOk="0" h="1551" w="1622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pathLst>
                  <a:path extrusionOk="0" h="2398" w="2327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pathLst>
                  <a:path extrusionOk="0" h="2116" w="2116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pathLst>
                  <a:path extrusionOk="0" h="1622" w="1411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pathLst>
                  <a:path extrusionOk="0" h="1833" w="2045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1" name="Shape 231"/>
            <p:cNvSpPr/>
            <p:nvPr/>
          </p:nvSpPr>
          <p:spPr>
            <a:xfrm>
              <a:off x="1177875" y="2516525"/>
              <a:ext cx="652000" cy="1566525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232" name="Shape 23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h="10785" w="8671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fill="none" h="10785" w="8671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pathLst>
                  <a:path extrusionOk="0" fill="none" h="3032" w="1269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pathLst>
                  <a:path extrusionOk="0" fill="none" h="2609" w="917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Shape 237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pathLst>
                  <a:path extrusionOk="0" fill="none" h="1199" w="2256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086250" y="2701550"/>
              <a:ext cx="237900" cy="313675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924150" y="1106825"/>
              <a:ext cx="244950" cy="345400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1750550" y="2135900"/>
              <a:ext cx="260825" cy="227350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1133825" y="238125"/>
              <a:ext cx="246725" cy="246700"/>
            </a:xfrm>
            <a:custGeom>
              <a:pathLst>
                <a:path extrusionOk="0" h="9868" w="9869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242" name="Shape 24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6" name="Shape 246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pathLst>
                  <a:path extrusionOk="0" h="5428" w="2256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pathLst>
                  <a:path extrusionOk="0" h="4371" w="867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pathLst>
                  <a:path extrusionOk="0" h="5217" w="275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0" name="Shape 250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251" name="Shape 251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" name="Shape 253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254" name="Shape 254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Shape 255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Shape 256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8" name="Shape 258"/>
            <p:cNvSpPr/>
            <p:nvPr/>
          </p:nvSpPr>
          <p:spPr>
            <a:xfrm>
              <a:off x="1660700" y="3957925"/>
              <a:ext cx="244950" cy="246725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971725" y="3707700"/>
              <a:ext cx="220275" cy="341875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2016625" y="4890075"/>
              <a:ext cx="119850" cy="586800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261" name="Shape 261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262" name="Shape 26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pathLst>
                  <a:path extrusionOk="0" h="3103" w="3454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pathLst>
                  <a:path extrusionOk="0" h="2538" w="2679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pathLst>
                  <a:path extrusionOk="0" h="3385" w="3313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pathLst>
                  <a:path extrusionOk="0" h="1693" w="1551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6" name="Shape 266"/>
          <p:cNvGrpSpPr/>
          <p:nvPr/>
        </p:nvGrpSpPr>
        <p:grpSpPr>
          <a:xfrm rot="-9319279">
            <a:off x="452001" y="791962"/>
            <a:ext cx="291913" cy="362695"/>
            <a:chOff x="4217025" y="773800"/>
            <a:chExt cx="290750" cy="361250"/>
          </a:xfrm>
        </p:grpSpPr>
        <p:sp>
          <p:nvSpPr>
            <p:cNvPr id="267" name="Shape 267"/>
            <p:cNvSpPr/>
            <p:nvPr/>
          </p:nvSpPr>
          <p:spPr>
            <a:xfrm>
              <a:off x="4231125" y="773800"/>
              <a:ext cx="56400" cy="135700"/>
            </a:xfrm>
            <a:custGeom>
              <a:pathLst>
                <a:path extrusionOk="0" h="5428" w="2256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4291025" y="858375"/>
              <a:ext cx="216750" cy="109275"/>
            </a:xfrm>
            <a:custGeom>
              <a:pathLst>
                <a:path extrusionOk="0" h="4371" w="867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4217025" y="1004625"/>
              <a:ext cx="68750" cy="130425"/>
            </a:xfrm>
            <a:custGeom>
              <a:pathLst>
                <a:path extrusionOk="0" h="5217" w="275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28975" y="1581150"/>
            <a:ext cx="2916900" cy="3003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273" name="Shape 273"/>
          <p:cNvSpPr txBox="1"/>
          <p:nvPr>
            <p:ph idx="2" type="body"/>
          </p:nvPr>
        </p:nvSpPr>
        <p:spPr>
          <a:xfrm>
            <a:off x="3721633" y="1581150"/>
            <a:ext cx="2916899" cy="3003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/>
        </p:txBody>
      </p:sp>
      <p:grpSp>
        <p:nvGrpSpPr>
          <p:cNvPr id="274" name="Shape 274"/>
          <p:cNvGrpSpPr/>
          <p:nvPr/>
        </p:nvGrpSpPr>
        <p:grpSpPr>
          <a:xfrm>
            <a:off x="7108241" y="-58105"/>
            <a:ext cx="1401157" cy="5259704"/>
            <a:chOff x="818425" y="238125"/>
            <a:chExt cx="1395575" cy="5238750"/>
          </a:xfrm>
        </p:grpSpPr>
        <p:sp>
          <p:nvSpPr>
            <p:cNvPr id="275" name="Shape 275"/>
            <p:cNvSpPr/>
            <p:nvPr/>
          </p:nvSpPr>
          <p:spPr>
            <a:xfrm>
              <a:off x="1253650" y="245150"/>
              <a:ext cx="731300" cy="1178875"/>
            </a:xfrm>
            <a:custGeom>
              <a:pathLst>
                <a:path extrusionOk="0" h="47155" w="29252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276" name="Shape 276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77" name="Shape 277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pathLst>
                  <a:path extrusionOk="0" h="51172" w="32776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pathLst>
                  <a:path extrusionOk="0" h="2398" w="2326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pathLst>
                  <a:path extrusionOk="0" h="2962" w="3032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Shape 280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pathLst>
                  <a:path extrusionOk="0" h="2750" w="2608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Shape 281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pathLst>
                  <a:path extrusionOk="0" h="2749" w="268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pathLst>
                  <a:path extrusionOk="0" h="2468" w="2257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Shape 283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pathLst>
                  <a:path extrusionOk="0" h="1905" w="1833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Shape 284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pathLst>
                  <a:path extrusionOk="0" h="2468" w="2891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Shape 285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pathLst>
                  <a:path extrusionOk="0" h="2679" w="2538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Shape 286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pathLst>
                  <a:path extrusionOk="0" h="1693" w="2045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pathLst>
                  <a:path extrusionOk="0" h="2045" w="2045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pathLst>
                  <a:path extrusionOk="0" h="987" w="1269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pathLst>
                  <a:path extrusionOk="0" h="2186" w="2185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pathLst>
                  <a:path extrusionOk="0" h="2820" w="3032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Shape 291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pathLst>
                  <a:path extrusionOk="0" h="1551" w="1622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Shape 292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pathLst>
                  <a:path extrusionOk="0" h="2398" w="2327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pathLst>
                  <a:path extrusionOk="0" h="2116" w="2116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pathLst>
                  <a:path extrusionOk="0" h="1622" w="1411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pathLst>
                  <a:path extrusionOk="0" h="1833" w="2045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6" name="Shape 296"/>
            <p:cNvSpPr/>
            <p:nvPr/>
          </p:nvSpPr>
          <p:spPr>
            <a:xfrm>
              <a:off x="1177875" y="2516525"/>
              <a:ext cx="652000" cy="1566525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297" name="Shape 297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298" name="Shape 298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h="10785" w="8671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fill="none" h="10785" w="8671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Shape 300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pathLst>
                  <a:path extrusionOk="0" fill="none" h="3032" w="1269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pathLst>
                  <a:path extrusionOk="0" fill="none" h="2609" w="917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pathLst>
                  <a:path extrusionOk="0" fill="none" h="1199" w="2256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03" name="Shape 303"/>
            <p:cNvSpPr/>
            <p:nvPr/>
          </p:nvSpPr>
          <p:spPr>
            <a:xfrm>
              <a:off x="1086250" y="2701550"/>
              <a:ext cx="237900" cy="313675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924150" y="1106825"/>
              <a:ext cx="244950" cy="345400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1750550" y="2135900"/>
              <a:ext cx="260825" cy="227350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133825" y="238125"/>
              <a:ext cx="246725" cy="246700"/>
            </a:xfrm>
            <a:custGeom>
              <a:pathLst>
                <a:path extrusionOk="0" h="9868" w="9869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307" name="Shape 307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308" name="Shape 308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Shape 310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1" name="Shape 311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312" name="Shape 312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pathLst>
                  <a:path extrusionOk="0" h="5428" w="2256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Shape 313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pathLst>
                  <a:path extrusionOk="0" h="4371" w="867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Shape 314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pathLst>
                  <a:path extrusionOk="0" h="5217" w="275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" name="Shape 315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316" name="Shape 316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Shape 317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8" name="Shape 318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319" name="Shape 319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Shape 320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Shape 321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Shape 32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3" name="Shape 323"/>
            <p:cNvSpPr/>
            <p:nvPr/>
          </p:nvSpPr>
          <p:spPr>
            <a:xfrm>
              <a:off x="1660700" y="3957925"/>
              <a:ext cx="244950" cy="246725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971725" y="3707700"/>
              <a:ext cx="220275" cy="341875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2016625" y="4890075"/>
              <a:ext cx="119850" cy="586800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326" name="Shape 326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327" name="Shape 327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pathLst>
                  <a:path extrusionOk="0" h="3103" w="3454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pathLst>
                  <a:path extrusionOk="0" h="2538" w="2679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pathLst>
                  <a:path extrusionOk="0" h="3385" w="3313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pathLst>
                  <a:path extrusionOk="0" h="1693" w="1551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1" name="Shape 331"/>
          <p:cNvGrpSpPr/>
          <p:nvPr/>
        </p:nvGrpSpPr>
        <p:grpSpPr>
          <a:xfrm rot="-9319279">
            <a:off x="452001" y="791962"/>
            <a:ext cx="291913" cy="362695"/>
            <a:chOff x="4217025" y="773800"/>
            <a:chExt cx="290750" cy="361250"/>
          </a:xfrm>
        </p:grpSpPr>
        <p:sp>
          <p:nvSpPr>
            <p:cNvPr id="332" name="Shape 332"/>
            <p:cNvSpPr/>
            <p:nvPr/>
          </p:nvSpPr>
          <p:spPr>
            <a:xfrm>
              <a:off x="4231125" y="773800"/>
              <a:ext cx="56400" cy="135700"/>
            </a:xfrm>
            <a:custGeom>
              <a:pathLst>
                <a:path extrusionOk="0" h="5428" w="2256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4291025" y="858375"/>
              <a:ext cx="216750" cy="109275"/>
            </a:xfrm>
            <a:custGeom>
              <a:pathLst>
                <a:path extrusionOk="0" h="4371" w="867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4217025" y="1004625"/>
              <a:ext cx="68750" cy="130425"/>
            </a:xfrm>
            <a:custGeom>
              <a:pathLst>
                <a:path extrusionOk="0" h="5217" w="275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28875" y="1581150"/>
            <a:ext cx="1937100" cy="2789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38" name="Shape 338"/>
          <p:cNvSpPr txBox="1"/>
          <p:nvPr>
            <p:ph idx="2" type="body"/>
          </p:nvPr>
        </p:nvSpPr>
        <p:spPr>
          <a:xfrm>
            <a:off x="2665192" y="1581150"/>
            <a:ext cx="1937100" cy="2789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39" name="Shape 339"/>
          <p:cNvSpPr txBox="1"/>
          <p:nvPr>
            <p:ph idx="3" type="body"/>
          </p:nvPr>
        </p:nvSpPr>
        <p:spPr>
          <a:xfrm>
            <a:off x="4701509" y="1581150"/>
            <a:ext cx="1937100" cy="2789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grpSp>
        <p:nvGrpSpPr>
          <p:cNvPr id="340" name="Shape 340"/>
          <p:cNvGrpSpPr/>
          <p:nvPr/>
        </p:nvGrpSpPr>
        <p:grpSpPr>
          <a:xfrm>
            <a:off x="7108241" y="-58105"/>
            <a:ext cx="1401157" cy="5259704"/>
            <a:chOff x="818425" y="238125"/>
            <a:chExt cx="1395575" cy="5238750"/>
          </a:xfrm>
        </p:grpSpPr>
        <p:sp>
          <p:nvSpPr>
            <p:cNvPr id="341" name="Shape 341"/>
            <p:cNvSpPr/>
            <p:nvPr/>
          </p:nvSpPr>
          <p:spPr>
            <a:xfrm>
              <a:off x="1253650" y="245150"/>
              <a:ext cx="731300" cy="1178875"/>
            </a:xfrm>
            <a:custGeom>
              <a:pathLst>
                <a:path extrusionOk="0" h="47155" w="29252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342" name="Shape 34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343" name="Shape 343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pathLst>
                  <a:path extrusionOk="0" h="51172" w="32776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pathLst>
                  <a:path extrusionOk="0" h="2398" w="2326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pathLst>
                  <a:path extrusionOk="0" h="2962" w="3032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pathLst>
                  <a:path extrusionOk="0" h="2750" w="2608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pathLst>
                  <a:path extrusionOk="0" h="2749" w="268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pathLst>
                  <a:path extrusionOk="0" h="2468" w="2257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pathLst>
                  <a:path extrusionOk="0" h="1905" w="1833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pathLst>
                  <a:path extrusionOk="0" h="2468" w="2891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pathLst>
                  <a:path extrusionOk="0" h="2679" w="2538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pathLst>
                  <a:path extrusionOk="0" h="1693" w="2045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pathLst>
                  <a:path extrusionOk="0" h="2045" w="2045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pathLst>
                  <a:path extrusionOk="0" h="987" w="1269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pathLst>
                  <a:path extrusionOk="0" h="2186" w="2185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pathLst>
                  <a:path extrusionOk="0" h="2820" w="3032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pathLst>
                  <a:path extrusionOk="0" h="1551" w="1622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pathLst>
                  <a:path extrusionOk="0" h="2398" w="2327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pathLst>
                  <a:path extrusionOk="0" h="2116" w="2116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pathLst>
                  <a:path extrusionOk="0" h="1622" w="1411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pathLst>
                  <a:path extrusionOk="0" h="1833" w="2045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2" name="Shape 362"/>
            <p:cNvSpPr/>
            <p:nvPr/>
          </p:nvSpPr>
          <p:spPr>
            <a:xfrm>
              <a:off x="1177875" y="2516525"/>
              <a:ext cx="652000" cy="1566525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363" name="Shape 363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64" name="Shape 364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h="10785" w="8671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fill="none" h="10785" w="8671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pathLst>
                  <a:path extrusionOk="0" fill="none" h="3032" w="1269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pathLst>
                  <a:path extrusionOk="0" fill="none" h="2609" w="917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pathLst>
                  <a:path extrusionOk="0" fill="none" h="1199" w="2256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9" name="Shape 369"/>
            <p:cNvSpPr/>
            <p:nvPr/>
          </p:nvSpPr>
          <p:spPr>
            <a:xfrm>
              <a:off x="1086250" y="2701550"/>
              <a:ext cx="237900" cy="313675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924150" y="1106825"/>
              <a:ext cx="244950" cy="345400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1750550" y="2135900"/>
              <a:ext cx="260825" cy="227350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1133825" y="238125"/>
              <a:ext cx="246725" cy="246700"/>
            </a:xfrm>
            <a:custGeom>
              <a:pathLst>
                <a:path extrusionOk="0" h="9868" w="9869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373" name="Shape 373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374" name="Shape 374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Shape 375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Shape 376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7" name="Shape 377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378" name="Shape 378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pathLst>
                  <a:path extrusionOk="0" h="5428" w="2256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Shape 379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pathLst>
                  <a:path extrusionOk="0" h="4371" w="867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Shape 380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pathLst>
                  <a:path extrusionOk="0" h="5217" w="275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1" name="Shape 381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382" name="Shape 38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" name="Shape 384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385" name="Shape 385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Shape 386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89" name="Shape 389"/>
            <p:cNvSpPr/>
            <p:nvPr/>
          </p:nvSpPr>
          <p:spPr>
            <a:xfrm>
              <a:off x="1660700" y="3957925"/>
              <a:ext cx="244950" cy="246725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971725" y="3707700"/>
              <a:ext cx="220275" cy="341875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2016625" y="4890075"/>
              <a:ext cx="119850" cy="586800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392" name="Shape 39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393" name="Shape 393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pathLst>
                  <a:path extrusionOk="0" h="3103" w="3454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Shape 394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pathLst>
                  <a:path extrusionOk="0" h="2538" w="2679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pathLst>
                  <a:path extrusionOk="0" h="3385" w="3313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pathLst>
                  <a:path extrusionOk="0" h="1693" w="1551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7" name="Shape 397"/>
          <p:cNvGrpSpPr/>
          <p:nvPr/>
        </p:nvGrpSpPr>
        <p:grpSpPr>
          <a:xfrm rot="-9319279">
            <a:off x="452001" y="791962"/>
            <a:ext cx="291913" cy="362695"/>
            <a:chOff x="4217025" y="773800"/>
            <a:chExt cx="290750" cy="361250"/>
          </a:xfrm>
        </p:grpSpPr>
        <p:sp>
          <p:nvSpPr>
            <p:cNvPr id="398" name="Shape 398"/>
            <p:cNvSpPr/>
            <p:nvPr/>
          </p:nvSpPr>
          <p:spPr>
            <a:xfrm>
              <a:off x="4231125" y="773800"/>
              <a:ext cx="56400" cy="135700"/>
            </a:xfrm>
            <a:custGeom>
              <a:pathLst>
                <a:path extrusionOk="0" h="5428" w="2256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4291025" y="858375"/>
              <a:ext cx="216750" cy="109275"/>
            </a:xfrm>
            <a:custGeom>
              <a:pathLst>
                <a:path extrusionOk="0" h="4371" w="867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4217025" y="1004625"/>
              <a:ext cx="68750" cy="130425"/>
            </a:xfrm>
            <a:custGeom>
              <a:pathLst>
                <a:path extrusionOk="0" h="5217" w="275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grpSp>
        <p:nvGrpSpPr>
          <p:cNvPr id="403" name="Shape 403"/>
          <p:cNvGrpSpPr/>
          <p:nvPr/>
        </p:nvGrpSpPr>
        <p:grpSpPr>
          <a:xfrm>
            <a:off x="7108241" y="-58105"/>
            <a:ext cx="1401157" cy="5259704"/>
            <a:chOff x="818425" y="238125"/>
            <a:chExt cx="1395575" cy="5238750"/>
          </a:xfrm>
        </p:grpSpPr>
        <p:sp>
          <p:nvSpPr>
            <p:cNvPr id="404" name="Shape 404"/>
            <p:cNvSpPr/>
            <p:nvPr/>
          </p:nvSpPr>
          <p:spPr>
            <a:xfrm>
              <a:off x="1253650" y="245150"/>
              <a:ext cx="731300" cy="1178875"/>
            </a:xfrm>
            <a:custGeom>
              <a:pathLst>
                <a:path extrusionOk="0" h="47155" w="29252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405" name="Shape 405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406" name="Shape 406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pathLst>
                  <a:path extrusionOk="0" h="51172" w="32776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pathLst>
                  <a:path extrusionOk="0" h="2398" w="2326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pathLst>
                  <a:path extrusionOk="0" h="2962" w="3032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pathLst>
                  <a:path extrusionOk="0" h="2750" w="2608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pathLst>
                  <a:path extrusionOk="0" h="2749" w="268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pathLst>
                  <a:path extrusionOk="0" h="2468" w="2257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pathLst>
                  <a:path extrusionOk="0" h="1905" w="1833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pathLst>
                  <a:path extrusionOk="0" h="2468" w="2891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pathLst>
                  <a:path extrusionOk="0" h="2679" w="2538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pathLst>
                  <a:path extrusionOk="0" h="1693" w="2045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pathLst>
                  <a:path extrusionOk="0" h="2045" w="2045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pathLst>
                  <a:path extrusionOk="0" h="987" w="1269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pathLst>
                  <a:path extrusionOk="0" h="2186" w="2185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" name="Shape 419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pathLst>
                  <a:path extrusionOk="0" h="2820" w="3032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pathLst>
                  <a:path extrusionOk="0" h="1551" w="1622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pathLst>
                  <a:path extrusionOk="0" h="2398" w="2327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pathLst>
                  <a:path extrusionOk="0" h="2116" w="2116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pathLst>
                  <a:path extrusionOk="0" h="1622" w="1411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pathLst>
                  <a:path extrusionOk="0" h="1833" w="2045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25" name="Shape 425"/>
            <p:cNvSpPr/>
            <p:nvPr/>
          </p:nvSpPr>
          <p:spPr>
            <a:xfrm>
              <a:off x="1177875" y="2516525"/>
              <a:ext cx="652000" cy="1566525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426" name="Shape 426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427" name="Shape 427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h="10785" w="8671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fill="none" h="10785" w="8671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pathLst>
                  <a:path extrusionOk="0" fill="none" h="3032" w="1269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pathLst>
                  <a:path extrusionOk="0" fill="none" h="2609" w="917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pathLst>
                  <a:path extrusionOk="0" fill="none" h="1199" w="2256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32" name="Shape 432"/>
            <p:cNvSpPr/>
            <p:nvPr/>
          </p:nvSpPr>
          <p:spPr>
            <a:xfrm>
              <a:off x="1086250" y="2701550"/>
              <a:ext cx="237900" cy="313675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924150" y="1106825"/>
              <a:ext cx="244950" cy="345400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1750550" y="2135900"/>
              <a:ext cx="260825" cy="227350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1133825" y="238125"/>
              <a:ext cx="246725" cy="246700"/>
            </a:xfrm>
            <a:custGeom>
              <a:pathLst>
                <a:path extrusionOk="0" h="9868" w="9869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436" name="Shape 436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37" name="Shape 437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0" name="Shape 440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41" name="Shape 441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pathLst>
                  <a:path extrusionOk="0" h="5428" w="2256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pathLst>
                  <a:path extrusionOk="0" h="4371" w="867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pathLst>
                  <a:path extrusionOk="0" h="5217" w="275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4" name="Shape 444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445" name="Shape 445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7" name="Shape 447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448" name="Shape 448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2" name="Shape 452"/>
            <p:cNvSpPr/>
            <p:nvPr/>
          </p:nvSpPr>
          <p:spPr>
            <a:xfrm>
              <a:off x="1660700" y="3957925"/>
              <a:ext cx="244950" cy="246725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971725" y="3707700"/>
              <a:ext cx="220275" cy="341875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4" name="Shape 454"/>
            <p:cNvSpPr/>
            <p:nvPr/>
          </p:nvSpPr>
          <p:spPr>
            <a:xfrm>
              <a:off x="2016625" y="4890075"/>
              <a:ext cx="119850" cy="586800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455" name="Shape 455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456" name="Shape 456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pathLst>
                  <a:path extrusionOk="0" h="3103" w="3454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pathLst>
                  <a:path extrusionOk="0" h="2538" w="2679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pathLst>
                  <a:path extrusionOk="0" h="3385" w="3313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pathLst>
                  <a:path extrusionOk="0" h="1693" w="1551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60" name="Shape 460"/>
          <p:cNvGrpSpPr/>
          <p:nvPr/>
        </p:nvGrpSpPr>
        <p:grpSpPr>
          <a:xfrm rot="-9319279">
            <a:off x="452001" y="791962"/>
            <a:ext cx="291913" cy="362695"/>
            <a:chOff x="4217025" y="773800"/>
            <a:chExt cx="290750" cy="361250"/>
          </a:xfrm>
        </p:grpSpPr>
        <p:sp>
          <p:nvSpPr>
            <p:cNvPr id="461" name="Shape 461"/>
            <p:cNvSpPr/>
            <p:nvPr/>
          </p:nvSpPr>
          <p:spPr>
            <a:xfrm>
              <a:off x="4231125" y="773800"/>
              <a:ext cx="56400" cy="135700"/>
            </a:xfrm>
            <a:custGeom>
              <a:pathLst>
                <a:path extrusionOk="0" h="5428" w="2256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>
              <a:off x="4291025" y="858375"/>
              <a:ext cx="216750" cy="109275"/>
            </a:xfrm>
            <a:custGeom>
              <a:pathLst>
                <a:path extrusionOk="0" h="4371" w="867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4217025" y="1004625"/>
              <a:ext cx="68750" cy="130425"/>
            </a:xfrm>
            <a:custGeom>
              <a:pathLst>
                <a:path extrusionOk="0" h="5217" w="275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Image background">
    <p:bg>
      <p:bgPr>
        <a:solidFill>
          <a:srgbClr val="D9D9D9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Shape 465"/>
          <p:cNvGrpSpPr/>
          <p:nvPr/>
        </p:nvGrpSpPr>
        <p:grpSpPr>
          <a:xfrm>
            <a:off x="7964874" y="-76203"/>
            <a:ext cx="1026724" cy="3854148"/>
            <a:chOff x="818425" y="238125"/>
            <a:chExt cx="1395575" cy="5238750"/>
          </a:xfrm>
        </p:grpSpPr>
        <p:sp>
          <p:nvSpPr>
            <p:cNvPr id="466" name="Shape 466"/>
            <p:cNvSpPr/>
            <p:nvPr/>
          </p:nvSpPr>
          <p:spPr>
            <a:xfrm>
              <a:off x="1253650" y="245150"/>
              <a:ext cx="731300" cy="1178875"/>
            </a:xfrm>
            <a:custGeom>
              <a:pathLst>
                <a:path extrusionOk="0" h="47155" w="29252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467" name="Shape 467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468" name="Shape 468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pathLst>
                  <a:path extrusionOk="0" h="51172" w="32776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pathLst>
                  <a:path extrusionOk="0" h="2398" w="2326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pathLst>
                  <a:path extrusionOk="0" h="2962" w="3032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pathLst>
                  <a:path extrusionOk="0" h="2750" w="2608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pathLst>
                  <a:path extrusionOk="0" h="2749" w="268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pathLst>
                  <a:path extrusionOk="0" h="2468" w="2257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pathLst>
                  <a:path extrusionOk="0" h="1905" w="1833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pathLst>
                  <a:path extrusionOk="0" h="2468" w="2891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pathLst>
                  <a:path extrusionOk="0" h="2679" w="2538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pathLst>
                  <a:path extrusionOk="0" h="1693" w="2045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pathLst>
                  <a:path extrusionOk="0" h="2045" w="2045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pathLst>
                  <a:path extrusionOk="0" h="987" w="1269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pathLst>
                  <a:path extrusionOk="0" h="2186" w="2185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Shape 481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pathLst>
                  <a:path extrusionOk="0" h="2820" w="3032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Shape 482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pathLst>
                  <a:path extrusionOk="0" h="1551" w="1622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pathLst>
                  <a:path extrusionOk="0" h="2398" w="2327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Shape 484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pathLst>
                  <a:path extrusionOk="0" h="2116" w="2116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pathLst>
                  <a:path extrusionOk="0" h="1622" w="1411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pathLst>
                  <a:path extrusionOk="0" h="1833" w="2045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87" name="Shape 487"/>
            <p:cNvSpPr/>
            <p:nvPr/>
          </p:nvSpPr>
          <p:spPr>
            <a:xfrm>
              <a:off x="1177875" y="2516525"/>
              <a:ext cx="652000" cy="1566525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488" name="Shape 488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489" name="Shape 489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h="10785" w="8671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Shape 490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fill="none" h="10785" w="8671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Shape 491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pathLst>
                  <a:path extrusionOk="0" fill="none" h="3032" w="1269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pathLst>
                  <a:path extrusionOk="0" fill="none" h="2609" w="917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Shape 493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pathLst>
                  <a:path extrusionOk="0" fill="none" h="1199" w="2256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94" name="Shape 494"/>
            <p:cNvSpPr/>
            <p:nvPr/>
          </p:nvSpPr>
          <p:spPr>
            <a:xfrm>
              <a:off x="1086250" y="2701550"/>
              <a:ext cx="237900" cy="313675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924150" y="1106825"/>
              <a:ext cx="244950" cy="345400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1750550" y="2135900"/>
              <a:ext cx="260825" cy="227350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1133825" y="238125"/>
              <a:ext cx="246725" cy="246700"/>
            </a:xfrm>
            <a:custGeom>
              <a:pathLst>
                <a:path extrusionOk="0" h="9868" w="9869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498" name="Shape 498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2" name="Shape 502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503" name="Shape 503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pathLst>
                  <a:path extrusionOk="0" h="5428" w="2256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Shape 504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pathLst>
                  <a:path extrusionOk="0" h="4371" w="867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pathLst>
                  <a:path extrusionOk="0" h="5217" w="275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6" name="Shape 506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07" name="Shape 507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Shape 508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9" name="Shape 509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10" name="Shape 510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Shape 511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Shape 51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Shape 513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14" name="Shape 514"/>
            <p:cNvSpPr/>
            <p:nvPr/>
          </p:nvSpPr>
          <p:spPr>
            <a:xfrm>
              <a:off x="1660700" y="3957925"/>
              <a:ext cx="244950" cy="246725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971725" y="3707700"/>
              <a:ext cx="220275" cy="341875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2016625" y="4890075"/>
              <a:ext cx="119850" cy="586800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517" name="Shape 517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518" name="Shape 518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pathLst>
                  <a:path extrusionOk="0" h="3103" w="3454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pathLst>
                  <a:path extrusionOk="0" h="2538" w="2679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pathLst>
                  <a:path extrusionOk="0" h="3385" w="3313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pathLst>
                  <a:path extrusionOk="0" h="1693" w="1551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22" name="Shape 522"/>
          <p:cNvGrpSpPr/>
          <p:nvPr/>
        </p:nvGrpSpPr>
        <p:grpSpPr>
          <a:xfrm rot="10800000">
            <a:off x="152399" y="1365546"/>
            <a:ext cx="1026724" cy="3854148"/>
            <a:chOff x="818425" y="238125"/>
            <a:chExt cx="1395575" cy="5238750"/>
          </a:xfrm>
        </p:grpSpPr>
        <p:sp>
          <p:nvSpPr>
            <p:cNvPr id="523" name="Shape 523"/>
            <p:cNvSpPr/>
            <p:nvPr/>
          </p:nvSpPr>
          <p:spPr>
            <a:xfrm>
              <a:off x="1253650" y="245150"/>
              <a:ext cx="731300" cy="1178875"/>
            </a:xfrm>
            <a:custGeom>
              <a:pathLst>
                <a:path extrusionOk="0" h="47155" w="29252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524" name="Shape 524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525" name="Shape 525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pathLst>
                  <a:path extrusionOk="0" h="51172" w="32776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Shape 526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pathLst>
                  <a:path extrusionOk="0" h="2398" w="2326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pathLst>
                  <a:path extrusionOk="0" h="2962" w="3032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pathLst>
                  <a:path extrusionOk="0" h="2750" w="2608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pathLst>
                  <a:path extrusionOk="0" h="2749" w="268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pathLst>
                  <a:path extrusionOk="0" h="2468" w="2257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pathLst>
                  <a:path extrusionOk="0" h="1905" w="1833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pathLst>
                  <a:path extrusionOk="0" h="2468" w="2891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pathLst>
                  <a:path extrusionOk="0" h="2679" w="2538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pathLst>
                  <a:path extrusionOk="0" h="1693" w="2045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pathLst>
                  <a:path extrusionOk="0" h="2045" w="2045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pathLst>
                  <a:path extrusionOk="0" h="987" w="1269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pathLst>
                  <a:path extrusionOk="0" h="2186" w="2185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pathLst>
                  <a:path extrusionOk="0" h="2820" w="3032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pathLst>
                  <a:path extrusionOk="0" h="1551" w="1622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pathLst>
                  <a:path extrusionOk="0" h="2398" w="2327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pathLst>
                  <a:path extrusionOk="0" h="2116" w="2116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pathLst>
                  <a:path extrusionOk="0" h="1622" w="1411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pathLst>
                  <a:path extrusionOk="0" h="1833" w="2045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44" name="Shape 544"/>
            <p:cNvSpPr/>
            <p:nvPr/>
          </p:nvSpPr>
          <p:spPr>
            <a:xfrm>
              <a:off x="1177875" y="2516525"/>
              <a:ext cx="652000" cy="1566525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545" name="Shape 545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546" name="Shape 546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h="10785" w="8671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pathLst>
                  <a:path extrusionOk="0" fill="none" h="10785" w="8671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pathLst>
                  <a:path extrusionOk="0" fill="none" h="3032" w="1269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Shape 549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pathLst>
                  <a:path extrusionOk="0" fill="none" h="2609" w="917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Shape 550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pathLst>
                  <a:path extrusionOk="0" fill="none" h="1199" w="2256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51" name="Shape 551"/>
            <p:cNvSpPr/>
            <p:nvPr/>
          </p:nvSpPr>
          <p:spPr>
            <a:xfrm>
              <a:off x="1086250" y="2701550"/>
              <a:ext cx="237900" cy="313675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924150" y="1106825"/>
              <a:ext cx="244950" cy="345400"/>
            </a:xfrm>
            <a:custGeom>
              <a:pathLst>
                <a:path extrusionOk="0" h="13816" w="9798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1750550" y="2135900"/>
              <a:ext cx="260825" cy="227350"/>
            </a:xfrm>
            <a:custGeom>
              <a:pathLst>
                <a:path extrusionOk="0" h="9094" w="10433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1133825" y="238125"/>
              <a:ext cx="246725" cy="246700"/>
            </a:xfrm>
            <a:custGeom>
              <a:pathLst>
                <a:path extrusionOk="0" h="9868" w="9869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555" name="Shape 555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556" name="Shape 556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Shape 557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59" name="Shape 559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560" name="Shape 560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pathLst>
                  <a:path extrusionOk="0" h="5428" w="2256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Shape 561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pathLst>
                  <a:path extrusionOk="0" h="4371" w="867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Shape 562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pathLst>
                  <a:path extrusionOk="0" h="5217" w="275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3" name="Shape 563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64" name="Shape 564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pathLst>
                  <a:path extrusionOk="0" h="5780" w="4512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Shape 565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pathLst>
                  <a:path extrusionOk="0" h="5217" w="4019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6" name="Shape 566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67" name="Shape 567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Shape 568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Shape 570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71" name="Shape 571"/>
            <p:cNvSpPr/>
            <p:nvPr/>
          </p:nvSpPr>
          <p:spPr>
            <a:xfrm>
              <a:off x="1660700" y="3957925"/>
              <a:ext cx="244950" cy="246725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72" name="Shape 572"/>
            <p:cNvSpPr/>
            <p:nvPr/>
          </p:nvSpPr>
          <p:spPr>
            <a:xfrm>
              <a:off x="971725" y="3707700"/>
              <a:ext cx="220275" cy="341875"/>
            </a:xfrm>
            <a:custGeom>
              <a:pathLst>
                <a:path extrusionOk="0" h="13675" w="8811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>
              <a:off x="2016625" y="4890075"/>
              <a:ext cx="119850" cy="586800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574" name="Shape 574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575" name="Shape 575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pathLst>
                  <a:path extrusionOk="0" h="3103" w="3454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Shape 576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pathLst>
                  <a:path extrusionOk="0" h="2538" w="2679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Shape 577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pathLst>
                  <a:path extrusionOk="0" h="3385" w="3313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Shape 578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pathLst>
                  <a:path extrusionOk="0" h="1693" w="1551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Shape 580"/>
          <p:cNvGrpSpPr/>
          <p:nvPr/>
        </p:nvGrpSpPr>
        <p:grpSpPr>
          <a:xfrm rot="131350">
            <a:off x="2426632" y="3882227"/>
            <a:ext cx="4290734" cy="1078615"/>
            <a:chOff x="2503650" y="3729892"/>
            <a:chExt cx="4290606" cy="1078583"/>
          </a:xfrm>
        </p:grpSpPr>
        <p:sp>
          <p:nvSpPr>
            <p:cNvPr id="581" name="Shape 581"/>
            <p:cNvSpPr/>
            <p:nvPr/>
          </p:nvSpPr>
          <p:spPr>
            <a:xfrm rot="4499919">
              <a:off x="3385216" y="3559056"/>
              <a:ext cx="626201" cy="1504540"/>
            </a:xfrm>
            <a:custGeom>
              <a:pathLst>
                <a:path extrusionOk="0" h="62661" w="2608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 rot="2120693">
              <a:off x="2569732" y="4367036"/>
              <a:ext cx="228483" cy="301259"/>
            </a:xfrm>
            <a:custGeom>
              <a:pathLst>
                <a:path extrusionOk="0" h="12547" w="9516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583" name="Shape 583"/>
            <p:cNvGrpSpPr/>
            <p:nvPr/>
          </p:nvGrpSpPr>
          <p:grpSpPr>
            <a:xfrm rot="-4499919">
              <a:off x="5164310" y="3568655"/>
              <a:ext cx="736194" cy="1394546"/>
              <a:chOff x="3487525" y="3986125"/>
              <a:chExt cx="766525" cy="1452000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pathLst>
                  <a:path extrusionOk="0" h="58080" w="29886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pathLst>
                  <a:path extrusionOk="0" h="11913" w="6063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pathLst>
                  <a:path extrusionOk="0" h="4512" w="3313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pathLst>
                  <a:path extrusionOk="0" h="3385" w="3596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88" name="Shape 588"/>
            <p:cNvSpPr/>
            <p:nvPr/>
          </p:nvSpPr>
          <p:spPr>
            <a:xfrm>
              <a:off x="4535405" y="4308991"/>
              <a:ext cx="198042" cy="199452"/>
            </a:xfrm>
            <a:custGeom>
              <a:pathLst>
                <a:path extrusionOk="0" h="9869" w="9798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 rot="-4500104">
              <a:off x="6518555" y="4207571"/>
              <a:ext cx="115130" cy="420814"/>
            </a:xfrm>
            <a:custGeom>
              <a:pathLst>
                <a:path extrusionOk="0" h="23472" w="4794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590" name="Shape 590"/>
            <p:cNvGrpSpPr/>
            <p:nvPr/>
          </p:nvGrpSpPr>
          <p:grpSpPr>
            <a:xfrm rot="4061973">
              <a:off x="4591313" y="4522570"/>
              <a:ext cx="150793" cy="179149"/>
              <a:chOff x="4157100" y="2900650"/>
              <a:chExt cx="206200" cy="244975"/>
            </a:xfrm>
          </p:grpSpPr>
          <p:sp>
            <p:nvSpPr>
              <p:cNvPr id="591" name="Shape 591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pathLst>
                  <a:path extrusionOk="0" h="4583" w="2045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Shape 59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pathLst>
                  <a:path extrusionOk="0" h="4160" w="3525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3" name="Shape 593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pathLst>
                  <a:path extrusionOk="0" h="4160" w="5851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94" name="Shape 594"/>
          <p:cNvSpPr txBox="1"/>
          <p:nvPr>
            <p:ph idx="1" type="body"/>
          </p:nvPr>
        </p:nvSpPr>
        <p:spPr>
          <a:xfrm>
            <a:off x="1726650" y="3485425"/>
            <a:ext cx="5690700" cy="519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rgbClr val="97BFAC"/>
              </a:buClr>
              <a:buSzPct val="100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buClr>
                <a:srgbClr val="97BFAC"/>
              </a:buClr>
              <a:buSzPct val="100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buClr>
                <a:srgbClr val="97BFAC"/>
              </a:buClr>
              <a:buSzPct val="100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buClr>
                <a:srgbClr val="97BFAC"/>
              </a:buClr>
              <a:buSzPct val="100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buClr>
                <a:srgbClr val="97BFAC"/>
              </a:buClr>
              <a:buSzPct val="100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buClr>
                <a:srgbClr val="97BFAC"/>
              </a:buClr>
              <a:buSzPct val="100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buClr>
                <a:srgbClr val="97BFAC"/>
              </a:buClr>
              <a:buSzPct val="100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buClr>
                <a:srgbClr val="97BFAC"/>
              </a:buClr>
              <a:buSzPct val="100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buClr>
                <a:srgbClr val="97BFAC"/>
              </a:buClr>
              <a:buSzPct val="100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628975" y="1504949"/>
            <a:ext cx="6009600" cy="3080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rgbClr val="BDCC64"/>
              </a:buClr>
              <a:buFont typeface="Neuton"/>
              <a:buChar char="✢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lvl="1">
              <a:spcBef>
                <a:spcPts val="480"/>
              </a:spcBef>
              <a:buClr>
                <a:srgbClr val="BDCC64"/>
              </a:buClr>
              <a:buSzPct val="1000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lvl="2">
              <a:spcBef>
                <a:spcPts val="480"/>
              </a:spcBef>
              <a:buClr>
                <a:srgbClr val="BDCC64"/>
              </a:buClr>
              <a:buSzPct val="1000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lvl="3">
              <a:spcBef>
                <a:spcPts val="360"/>
              </a:spcBef>
              <a:buClr>
                <a:srgbClr val="BDCC64"/>
              </a:buClr>
              <a:buSzPct val="1000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lvl="4">
              <a:spcBef>
                <a:spcPts val="360"/>
              </a:spcBef>
              <a:buClr>
                <a:srgbClr val="BDCC64"/>
              </a:buClr>
              <a:buSzPct val="100000"/>
              <a:buFont typeface="Neuton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lvl="5">
              <a:spcBef>
                <a:spcPts val="360"/>
              </a:spcBef>
              <a:buClr>
                <a:srgbClr val="BDCC64"/>
              </a:buClr>
              <a:buSzPct val="1000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lvl="6">
              <a:spcBef>
                <a:spcPts val="360"/>
              </a:spcBef>
              <a:buClr>
                <a:srgbClr val="BDCC64"/>
              </a:buClr>
              <a:buSzPct val="1000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lvl="7">
              <a:spcBef>
                <a:spcPts val="360"/>
              </a:spcBef>
              <a:buClr>
                <a:srgbClr val="BDCC64"/>
              </a:buClr>
              <a:buSzPct val="100000"/>
              <a:buFont typeface="Neuton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lvl="8">
              <a:spcBef>
                <a:spcPts val="360"/>
              </a:spcBef>
              <a:buClr>
                <a:srgbClr val="BDCC64"/>
              </a:buClr>
              <a:buSzPct val="1000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8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Relationship Id="rId4" Type="http://schemas.openxmlformats.org/officeDocument/2006/relationships/image" Target="../media/image00.png"/><Relationship Id="rId5" Type="http://schemas.openxmlformats.org/officeDocument/2006/relationships/image" Target="../media/image0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png"/><Relationship Id="rId4" Type="http://schemas.openxmlformats.org/officeDocument/2006/relationships/image" Target="../media/image0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9.png"/><Relationship Id="rId4" Type="http://schemas.openxmlformats.org/officeDocument/2006/relationships/image" Target="../media/image07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/>
          <p:nvPr>
            <p:ph type="ctrTitle"/>
          </p:nvPr>
        </p:nvSpPr>
        <p:spPr>
          <a:xfrm>
            <a:off x="436950" y="1991850"/>
            <a:ext cx="8270100" cy="1159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Art of the Mexican Revolution with a side of a love triangle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Art of </a:t>
            </a:r>
            <a:r>
              <a:rPr lang="en"/>
              <a:t>Frida</a:t>
            </a:r>
            <a:r>
              <a:rPr lang="en"/>
              <a:t> </a:t>
            </a:r>
          </a:p>
        </p:txBody>
      </p:sp>
      <p:sp>
        <p:nvSpPr>
          <p:cNvPr id="699" name="Shape 699"/>
          <p:cNvSpPr txBox="1"/>
          <p:nvPr>
            <p:ph idx="1" type="body"/>
          </p:nvPr>
        </p:nvSpPr>
        <p:spPr>
          <a:xfrm>
            <a:off x="628975" y="1504950"/>
            <a:ext cx="6009600" cy="325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Focused on self-portraits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Adopted characteristics of Mexican nationalism, surrealism (a label she rejected), and pro-</a:t>
            </a:r>
            <a:r>
              <a:rPr lang="en"/>
              <a:t>indigenism themes in later career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Likely influenced by Trotsky, Rivera, and Communism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/>
          <p:nvPr>
            <p:ph idx="1" type="body"/>
          </p:nvPr>
        </p:nvSpPr>
        <p:spPr>
          <a:xfrm>
            <a:off x="0" y="747050"/>
            <a:ext cx="3180600" cy="92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i="1" lang="en" sz="1150">
                <a:solidFill>
                  <a:schemeClr val="dk1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Self-Portrait with Thorn Necklace and Hummingbird</a:t>
            </a:r>
          </a:p>
        </p:txBody>
      </p:sp>
      <p:pic>
        <p:nvPicPr>
          <p:cNvPr id="705" name="Shape 7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9212"/>
            <a:ext cx="2857500" cy="37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Shape 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8261" y="0"/>
            <a:ext cx="51757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Shape 707"/>
          <p:cNvSpPr txBox="1"/>
          <p:nvPr/>
        </p:nvSpPr>
        <p:spPr>
          <a:xfrm>
            <a:off x="2175625" y="0"/>
            <a:ext cx="27957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The Two Fridas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Oh yeah, Trotsky</a:t>
            </a:r>
          </a:p>
        </p:txBody>
      </p:sp>
      <p:sp>
        <p:nvSpPr>
          <p:cNvPr id="713" name="Shape 713"/>
          <p:cNvSpPr txBox="1"/>
          <p:nvPr>
            <p:ph idx="1" type="body"/>
          </p:nvPr>
        </p:nvSpPr>
        <p:spPr>
          <a:xfrm>
            <a:off x="159450" y="1515600"/>
            <a:ext cx="5176200" cy="325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Marxist Revolutionary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Lead Red Army against Whites in Russian REvolution, handled following </a:t>
            </a:r>
            <a:r>
              <a:rPr lang="en"/>
              <a:t>transition</a:t>
            </a:r>
            <a:r>
              <a:rPr lang="en"/>
              <a:t> of power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Due to philosophical differences with Stalin, exiled in 1929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Lived in Mexico in 1939 with Khalo and Rivera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Assassinated in Mexico City in 1940  </a:t>
            </a:r>
          </a:p>
        </p:txBody>
      </p:sp>
      <p:pic>
        <p:nvPicPr>
          <p:cNvPr id="714" name="Shape 7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650" y="0"/>
            <a:ext cx="3808350" cy="380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Duh, it’s journal time. </a:t>
            </a:r>
          </a:p>
        </p:txBody>
      </p:sp>
      <p:sp>
        <p:nvSpPr>
          <p:cNvPr id="635" name="Shape 635"/>
          <p:cNvSpPr txBox="1"/>
          <p:nvPr>
            <p:ph idx="1" type="body"/>
          </p:nvPr>
        </p:nvSpPr>
        <p:spPr>
          <a:xfrm>
            <a:off x="628975" y="1504950"/>
            <a:ext cx="6009600" cy="325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piece of art (Music, Painting, Drawing, Play, Novel, Sculpture etc) has made you feel the most emotion? Has art ever moved you to action?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Shape 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252700" cy="488652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Shape 641"/>
          <p:cNvSpPr txBox="1"/>
          <p:nvPr/>
        </p:nvSpPr>
        <p:spPr>
          <a:xfrm>
            <a:off x="2816025" y="4886525"/>
            <a:ext cx="38736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Bierstadt - Among the Sierra Nevada, California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2" name="Shape 642"/>
          <p:cNvSpPr txBox="1"/>
          <p:nvPr/>
        </p:nvSpPr>
        <p:spPr>
          <a:xfrm>
            <a:off x="0" y="4747800"/>
            <a:ext cx="27639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https://youtu.be/t3217H8JppI</a:t>
            </a:r>
          </a:p>
        </p:txBody>
      </p:sp>
      <p:pic>
        <p:nvPicPr>
          <p:cNvPr id="643" name="Shape 6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2700" y="0"/>
            <a:ext cx="1719928" cy="259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Shape 6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5850" y="2598075"/>
            <a:ext cx="1578150" cy="254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" name="Shape 650"/>
          <p:cNvSpPr txBox="1"/>
          <p:nvPr>
            <p:ph idx="1" type="body"/>
          </p:nvPr>
        </p:nvSpPr>
        <p:spPr>
          <a:xfrm>
            <a:off x="628975" y="1504950"/>
            <a:ext cx="6009600" cy="325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51" name="Shape 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Shape 6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7793" y="748552"/>
            <a:ext cx="3296198" cy="4394952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Shape 653"/>
          <p:cNvSpPr txBox="1"/>
          <p:nvPr/>
        </p:nvSpPr>
        <p:spPr>
          <a:xfrm>
            <a:off x="5282225" y="0"/>
            <a:ext cx="3969600" cy="6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Bernini - Apollo and Daphne | The Veiled Virgin </a:t>
            </a:r>
          </a:p>
        </p:txBody>
      </p:sp>
      <p:cxnSp>
        <p:nvCxnSpPr>
          <p:cNvPr id="654" name="Shape 654"/>
          <p:cNvCxnSpPr/>
          <p:nvPr/>
        </p:nvCxnSpPr>
        <p:spPr>
          <a:xfrm flipH="1">
            <a:off x="5186175" y="512225"/>
            <a:ext cx="448200" cy="2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55" name="Shape 655"/>
          <p:cNvCxnSpPr/>
          <p:nvPr/>
        </p:nvCxnSpPr>
        <p:spPr>
          <a:xfrm flipH="1">
            <a:off x="8750400" y="96050"/>
            <a:ext cx="96000" cy="53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56" name="Shape 656"/>
          <p:cNvSpPr txBox="1"/>
          <p:nvPr/>
        </p:nvSpPr>
        <p:spPr>
          <a:xfrm rot="5400000">
            <a:off x="3024725" y="2921850"/>
            <a:ext cx="43920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https://www.youtube.com/watch?v=QrY9eHkXTa4</a:t>
            </a:r>
          </a:p>
        </p:txBody>
      </p:sp>
      <p:sp>
        <p:nvSpPr>
          <p:cNvPr id="657" name="Shape 657"/>
          <p:cNvSpPr txBox="1"/>
          <p:nvPr/>
        </p:nvSpPr>
        <p:spPr>
          <a:xfrm rot="5400000">
            <a:off x="3357075" y="2793750"/>
            <a:ext cx="43362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https://www.youtube.com/watch?v=oRG2jlQWCsY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BDCC64"/>
                </a:solidFill>
              </a:rPr>
              <a:t>Diego Rivera and  </a:t>
            </a:r>
            <a:r>
              <a:rPr lang="en">
                <a:solidFill>
                  <a:srgbClr val="BDCC64"/>
                </a:solidFill>
              </a:rPr>
              <a:t>Secretariat of Public Education </a:t>
            </a:r>
          </a:p>
        </p:txBody>
      </p:sp>
      <p:sp>
        <p:nvSpPr>
          <p:cNvPr id="663" name="Shape 663"/>
          <p:cNvSpPr txBox="1"/>
          <p:nvPr>
            <p:ph idx="1" type="body"/>
          </p:nvPr>
        </p:nvSpPr>
        <p:spPr>
          <a:xfrm>
            <a:off x="628975" y="1504950"/>
            <a:ext cx="6403200" cy="325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lang="en" sz="2200">
                <a:highlight>
                  <a:srgbClr val="FFFFFF"/>
                </a:highlight>
              </a:rPr>
              <a:t>Covering all of the walls of these two courtyards are murals. 235 panels or 1585.14 m2 of this mural work was done by Diego Rivera between 1923 and 1928</a:t>
            </a:r>
          </a:p>
          <a:p>
            <a:pPr indent="-368300" lvl="1" marL="914400" rtl="0">
              <a:spcBef>
                <a:spcPts val="600"/>
              </a:spcBef>
              <a:buClr>
                <a:srgbClr val="666666"/>
              </a:buClr>
              <a:buSzPct val="100000"/>
            </a:pPr>
            <a:r>
              <a:rPr lang="en" sz="2200">
                <a:highlight>
                  <a:srgbClr val="FFFFFF"/>
                </a:highlight>
              </a:rPr>
              <a:t>Take that Michelangelo </a:t>
            </a:r>
          </a:p>
          <a:p>
            <a:pPr indent="-368300" lvl="0" marL="457200" rtl="0"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lang="en" sz="2200">
                <a:highlight>
                  <a:srgbClr val="FFFFFF"/>
                </a:highlight>
              </a:rPr>
              <a:t>Depict history of Mexico from pre-hispanic times</a:t>
            </a:r>
          </a:p>
          <a:p>
            <a:pPr indent="-368300" lvl="0" marL="457200" rtl="0"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lang="en" sz="2200">
                <a:highlight>
                  <a:srgbClr val="FFFFFF"/>
                </a:highlight>
              </a:rPr>
              <a:t>Marxism and class divisions emphasized</a:t>
            </a:r>
          </a:p>
          <a:p>
            <a:pPr indent="-368300" lvl="0" marL="457200" rtl="0"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lang="en" sz="2200">
                <a:highlight>
                  <a:srgbClr val="FFFFFF"/>
                </a:highlight>
              </a:rPr>
              <a:t>Focus on quotidian people</a:t>
            </a:r>
          </a:p>
          <a:p>
            <a:pPr indent="-368300" lvl="1" marL="914400" rtl="0"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lang="en" sz="2200">
                <a:highlight>
                  <a:srgbClr val="FFFFFF"/>
                </a:highlight>
              </a:rPr>
              <a:t>Why?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9" name="Shape 669"/>
          <p:cNvSpPr txBox="1"/>
          <p:nvPr>
            <p:ph idx="1" type="body"/>
          </p:nvPr>
        </p:nvSpPr>
        <p:spPr>
          <a:xfrm>
            <a:off x="628975" y="1504950"/>
            <a:ext cx="6009600" cy="325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70" name="Shape 6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16784" cy="36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Shape 6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6775" y="736299"/>
            <a:ext cx="3304049" cy="44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Shape 6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0824" y="0"/>
            <a:ext cx="3123175" cy="4165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Rivera - Epic of Mexico - National Palace</a:t>
            </a:r>
          </a:p>
        </p:txBody>
      </p:sp>
      <p:sp>
        <p:nvSpPr>
          <p:cNvPr id="678" name="Shape 678"/>
          <p:cNvSpPr txBox="1"/>
          <p:nvPr>
            <p:ph idx="1" type="body"/>
          </p:nvPr>
        </p:nvSpPr>
        <p:spPr>
          <a:xfrm>
            <a:off x="628975" y="1504950"/>
            <a:ext cx="6009600" cy="325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https://upload.wikimedia.org/wikipedia/commons/1/11/Murales_Rivera_-_Treppenhaus_6.jpg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4" name="Shape 684"/>
          <p:cNvSpPr txBox="1"/>
          <p:nvPr>
            <p:ph idx="1" type="body"/>
          </p:nvPr>
        </p:nvSpPr>
        <p:spPr>
          <a:xfrm>
            <a:off x="0" y="1824150"/>
            <a:ext cx="3166199" cy="149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Weapon Arsenal by Diego Rivera</a:t>
            </a:r>
          </a:p>
        </p:txBody>
      </p:sp>
      <p:pic>
        <p:nvPicPr>
          <p:cNvPr id="685" name="Shape 6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075" y="3"/>
            <a:ext cx="597791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/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Frida</a:t>
            </a:r>
            <a:r>
              <a:rPr lang="en"/>
              <a:t> Khalo</a:t>
            </a:r>
          </a:p>
        </p:txBody>
      </p:sp>
      <p:sp>
        <p:nvSpPr>
          <p:cNvPr id="691" name="Shape 691"/>
          <p:cNvSpPr txBox="1"/>
          <p:nvPr>
            <p:ph idx="1" type="body"/>
          </p:nvPr>
        </p:nvSpPr>
        <p:spPr>
          <a:xfrm>
            <a:off x="628975" y="1504950"/>
            <a:ext cx="4943100" cy="325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Born and raised in Mexico City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Hit by bus at 18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Significantly impacts her life, art, and self-image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Joined Communist party while in college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Marries Diego Rivera</a:t>
            </a:r>
          </a:p>
        </p:txBody>
      </p:sp>
      <p:pic>
        <p:nvPicPr>
          <p:cNvPr id="692" name="Shape 6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137" y="0"/>
            <a:ext cx="357187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Shape 693"/>
          <p:cNvSpPr txBox="1"/>
          <p:nvPr/>
        </p:nvSpPr>
        <p:spPr>
          <a:xfrm>
            <a:off x="3927000" y="245425"/>
            <a:ext cx="1645200" cy="9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Frida Kahlo photographed in 1938 by Nickolas Muray (Photo: Throckmorton Fine Art)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r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