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77BA-828E-5146-8E04-1E7D11E2ED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B015-7D61-6E47-A4AF-40F6FF2FD2C4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Advantages/Disadvantages of the North/South During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/////\\\\\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8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068" y="1898800"/>
            <a:ext cx="8763655" cy="46778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Better political leader (Lincoln)</a:t>
            </a:r>
          </a:p>
          <a:p>
            <a:r>
              <a:rPr lang="en-US" sz="3200" dirty="0" smtClean="0"/>
              <a:t>More railroads</a:t>
            </a:r>
          </a:p>
          <a:p>
            <a:r>
              <a:rPr lang="en-US" sz="3200" dirty="0" smtClean="0"/>
              <a:t>More industry</a:t>
            </a:r>
          </a:p>
          <a:p>
            <a:r>
              <a:rPr lang="en-US" sz="3200" dirty="0" smtClean="0"/>
              <a:t>More telegraphs</a:t>
            </a:r>
          </a:p>
          <a:p>
            <a:r>
              <a:rPr lang="en-US" sz="3200" dirty="0" smtClean="0"/>
              <a:t>More troops</a:t>
            </a:r>
          </a:p>
          <a:p>
            <a:r>
              <a:rPr lang="en-US" sz="3200" dirty="0" smtClean="0"/>
              <a:t>More people</a:t>
            </a:r>
          </a:p>
          <a:p>
            <a:r>
              <a:rPr lang="en-US" sz="3200" dirty="0" smtClean="0"/>
              <a:t>More 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355" y="2209800"/>
            <a:ext cx="7770813" cy="365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Fighting for identity</a:t>
            </a:r>
          </a:p>
          <a:p>
            <a:r>
              <a:rPr lang="en-US" sz="3200" dirty="0" smtClean="0"/>
              <a:t>Defensive war</a:t>
            </a:r>
          </a:p>
          <a:p>
            <a:r>
              <a:rPr lang="en-US" sz="3200" dirty="0" smtClean="0"/>
              <a:t>Better military leaders (esp. at start)</a:t>
            </a:r>
          </a:p>
          <a:p>
            <a:r>
              <a:rPr lang="en-US" sz="3200" dirty="0" smtClean="0"/>
              <a:t>Capacity for exports</a:t>
            </a:r>
          </a:p>
        </p:txBody>
      </p:sp>
    </p:spTree>
    <p:extLst>
      <p:ext uri="{BB962C8B-B14F-4D97-AF65-F5344CB8AC3E}">
        <p14:creationId xmlns:p14="http://schemas.microsoft.com/office/powerpoint/2010/main" val="249894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0"/>
            <a:ext cx="4376024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9" y="1438837"/>
            <a:ext cx="9039713" cy="39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15" b="1791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120</TotalTime>
  <Words>61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Folio</vt:lpstr>
      <vt:lpstr>Advantages/Disadvantages of the North/South During the Civil War</vt:lpstr>
      <vt:lpstr>Northern Advantages</vt:lpstr>
      <vt:lpstr>Southern Advantages</vt:lpstr>
      <vt:lpstr>PowerPoint Presentation</vt:lpstr>
      <vt:lpstr>PowerPoint Presentation</vt:lpstr>
      <vt:lpstr>PowerPoint Presentation</vt:lpstr>
    </vt:vector>
  </TitlesOfParts>
  <Company>4j school district Eugene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Advantages/Disadvantages of the North/South During the Civil War</dc:title>
  <dc:creator>Gus Anchondo</dc:creator>
  <cp:lastModifiedBy>Gus Anchondo</cp:lastModifiedBy>
  <cp:revision>6</cp:revision>
  <dcterms:created xsi:type="dcterms:W3CDTF">2016-12-06T15:57:01Z</dcterms:created>
  <dcterms:modified xsi:type="dcterms:W3CDTF">2016-12-06T17:57:10Z</dcterms:modified>
</cp:coreProperties>
</file>