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32" r:id="rId2"/>
  </p:sldMasterIdLst>
  <p:sldIdLst>
    <p:sldId id="256" r:id="rId3"/>
    <p:sldId id="257" r:id="rId4"/>
    <p:sldId id="263" r:id="rId5"/>
    <p:sldId id="258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74B4D-BAF8-8848-81DC-FE0F07073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40910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147F1-2894-1845-95CC-0603C718B9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664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6DA7E-CA12-8B4C-98E6-A23ED5392E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7923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6D5FB-8D98-7B44-9485-1B63101857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830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8DE83-4AC3-A94A-A37E-6D3A8709A9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336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B91FF-138B-BE41-BC4B-505371EB53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618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B8CFE-3CD3-754A-A4CA-C86E3D8A29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7DAA-98F7-8741-903C-75ACE0FC26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16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AE63E-FCEC-E748-A1E0-DE653A6FA6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8072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CADD3-5FF8-2E4B-A2C7-7A9F909A3A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900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312CB-9F9D-6349-93A6-47BF5611FA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25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37578-CC8E-BA49-93F2-1A6BE5FE4C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7226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425DB-6676-8A47-AD53-8B4145E554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9293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E89748-48F1-104B-B1EE-636CC8759EC9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F124C2-8012-E740-B80A-E27E46F5F2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AD7504B-7F18-F544-B075-A7900FE19E6F}" type="slidenum"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1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build="p">
        <p:tmplLst>
          <p:tmpl lvl="1">
            <p:tnLst>
              <p:par>
                <p:cTn xmlns:p14="http://schemas.microsoft.com/office/powerpoint/2010/main"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3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3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8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045" y="1609579"/>
            <a:ext cx="6714192" cy="1433531"/>
          </a:xfrm>
        </p:spPr>
        <p:txBody>
          <a:bodyPr>
            <a:noAutofit/>
          </a:bodyPr>
          <a:lstStyle/>
          <a:p>
            <a:r>
              <a:rPr lang="en-US" sz="3000" dirty="0" smtClean="0"/>
              <a:t>Mini Lecture on Economy and Resistance in antebellum us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0243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Economy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970" y="2438400"/>
            <a:ext cx="6400800" cy="3048001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Industrialized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Wage slavery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Received vast majority of immigrants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More transient population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Railroads made nation “smaller”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Less stratified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Free Labor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Emphasized public education 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Hard work = Success</a:t>
            </a:r>
          </a:p>
          <a:p>
            <a:pPr marL="1085850" lvl="1" indent="-342900">
              <a:buFont typeface="Arial"/>
              <a:buChar char="•"/>
            </a:pPr>
            <a:r>
              <a:rPr lang="en-US" dirty="0" smtClean="0"/>
              <a:t>Remind you of anything?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24" y="2360095"/>
            <a:ext cx="4803570" cy="34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419" b="1041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2417"/>
            <a:ext cx="9170588" cy="55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economy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Plantation system </a:t>
            </a:r>
          </a:p>
          <a:p>
            <a:pPr lvl="1"/>
            <a:r>
              <a:rPr lang="en-US" dirty="0" smtClean="0"/>
              <a:t>King Cotton rules by 1800 (Cotton Gin)</a:t>
            </a:r>
          </a:p>
          <a:p>
            <a:r>
              <a:rPr lang="en-US" dirty="0" smtClean="0"/>
              <a:t>Necessary to placate poor whites in order to be successful</a:t>
            </a:r>
          </a:p>
          <a:p>
            <a:r>
              <a:rPr lang="en-US" dirty="0" smtClean="0"/>
              <a:t>Highly stratified</a:t>
            </a:r>
          </a:p>
          <a:p>
            <a:pPr lvl="1"/>
            <a:r>
              <a:rPr lang="en-US" dirty="0" smtClean="0"/>
              <a:t>ALL wealth at top</a:t>
            </a:r>
          </a:p>
          <a:p>
            <a:r>
              <a:rPr lang="en-US" dirty="0" smtClean="0"/>
              <a:t>Didn’t have debts b/c they didn’t pay employees</a:t>
            </a:r>
          </a:p>
          <a:p>
            <a:pPr lvl="1"/>
            <a:r>
              <a:rPr lang="en-US" dirty="0" smtClean="0"/>
              <a:t>Hated by Northerners </a:t>
            </a:r>
          </a:p>
          <a:p>
            <a:r>
              <a:rPr lang="en-US" dirty="0" smtClean="0"/>
              <a:t>Dependent on northern and European factories as purchasers</a:t>
            </a:r>
          </a:p>
          <a:p>
            <a:pPr lvl="1"/>
            <a:r>
              <a:rPr lang="en-US" dirty="0" smtClean="0"/>
              <a:t>England less interested in Southern cotton as Indian and Egyptian colonies became more profitable. </a:t>
            </a:r>
          </a:p>
        </p:txBody>
      </p:sp>
    </p:spTree>
    <p:extLst>
      <p:ext uri="{BB962C8B-B14F-4D97-AF65-F5344CB8AC3E}">
        <p14:creationId xmlns:p14="http://schemas.microsoft.com/office/powerpoint/2010/main" val="20347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Differences btw S chattel slavery and N industrial wage slavery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u="sng" dirty="0">
                <a:latin typeface="Tahoma" charset="0"/>
              </a:rPr>
              <a:t>Chattel Slavery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Rural South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African-Americans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Permeates 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Overt racism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Intensely personal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>
                <a:latin typeface="Tahoma" charset="0"/>
              </a:rPr>
              <a:t>“</a:t>
            </a:r>
            <a:r>
              <a:rPr lang="en-US" dirty="0">
                <a:latin typeface="Tahoma" charset="0"/>
              </a:rPr>
              <a:t>Care</a:t>
            </a:r>
            <a:r>
              <a:rPr lang="ja-JP" altLang="en-US" dirty="0">
                <a:latin typeface="Tahoma" charset="0"/>
              </a:rPr>
              <a:t>”</a:t>
            </a:r>
            <a:r>
              <a:rPr lang="en-US" dirty="0">
                <a:latin typeface="Tahoma" charset="0"/>
              </a:rPr>
              <a:t> from birth to death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No wages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↓ </a:t>
            </a:r>
            <a:r>
              <a:rPr lang="en-US" dirty="0">
                <a:latin typeface="Tahoma" charset="0"/>
              </a:rPr>
              <a:t>freedom to improve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</a:rPr>
              <a:t>Limited movement, rights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80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ea typeface="+mn-ea"/>
              </a:rPr>
              <a:t>Wage Slavery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Urban North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Immigrants and natives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Little personal relationship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Profit - primary purpose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No </a:t>
            </a:r>
            <a:r>
              <a:rPr lang="en-US" dirty="0" smtClean="0"/>
              <a:t>benefits/</a:t>
            </a:r>
            <a:r>
              <a:rPr lang="en-US" dirty="0" smtClean="0"/>
              <a:t>protections other than wages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Freedom to move/change jobs (wealth limitation)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Political participation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Impersonal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Racism/discrimination?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7790457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33" y="1295400"/>
            <a:ext cx="685249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Resistance to slavery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257" y="2389219"/>
            <a:ext cx="7544035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Underground Railroad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Unofficial, illegal network dedicated to getting escaped slaves to freedom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sz="2000" b="1" dirty="0" smtClean="0">
                <a:latin typeface="Times New Roman" charset="0"/>
              </a:rPr>
              <a:t>Harriet Tubman</a:t>
            </a:r>
            <a:r>
              <a:rPr lang="en-US" sz="2000" dirty="0" smtClean="0">
                <a:latin typeface="Times New Roman" charset="0"/>
              </a:rPr>
              <a:t> ("Moses") (ex-slave who escaped to Canada) </a:t>
            </a:r>
          </a:p>
          <a:p>
            <a:pPr marL="1085850" lvl="2" indent="-1714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Led 19 expeditions from Canada; rescued 300 slaves including parents </a:t>
            </a:r>
          </a:p>
          <a:p>
            <a:pPr marL="1085850" lvl="2" indent="-1714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latin typeface="Times New Roman" charset="0"/>
              </a:rPr>
              <a:t>Served Union army in SC as a spy during Civil War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53" y="4174845"/>
            <a:ext cx="6117653" cy="25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954" b="27954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1084</TotalTime>
  <Words>241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Couture</vt:lpstr>
      <vt:lpstr>Balance</vt:lpstr>
      <vt:lpstr>Mini Lecture on Economy and Resistance in antebellum us </vt:lpstr>
      <vt:lpstr>Northern Economy</vt:lpstr>
      <vt:lpstr>PowerPoint Presentation</vt:lpstr>
      <vt:lpstr>Southern economy</vt:lpstr>
      <vt:lpstr>Differences btw S chattel slavery and N industrial wage slavery</vt:lpstr>
      <vt:lpstr>Resistance to slavery</vt:lpstr>
      <vt:lpstr>PowerPoint Presentation</vt:lpstr>
    </vt:vector>
  </TitlesOfParts>
  <Company>4j school district Eugene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Lecture on Economy and Resistance of antebellum us </dc:title>
  <dc:creator>Gus Anchondo</dc:creator>
  <cp:lastModifiedBy>Gus Anchondo</cp:lastModifiedBy>
  <cp:revision>11</cp:revision>
  <dcterms:created xsi:type="dcterms:W3CDTF">2016-11-21T23:39:53Z</dcterms:created>
  <dcterms:modified xsi:type="dcterms:W3CDTF">2016-11-22T17:44:33Z</dcterms:modified>
</cp:coreProperties>
</file>