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srgbClr val="93A299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93A299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6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355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srgbClr val="93A299">
                    <a:lumMod val="50000"/>
                  </a:srgb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93A299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2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880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419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328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115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2000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136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6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261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934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38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28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6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72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740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480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>
                <a:solidFill>
                  <a:srgbClr val="564B3C"/>
                </a:solidFill>
                <a:latin typeface="Century Gothic"/>
              </a:rPr>
              <a:pPr/>
              <a:t>11/22/16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88B99C93-F56F-46AB-9EB8-53614A95B15F}" type="datetime1">
              <a:rPr lang="en-US" smtClean="0">
                <a:solidFill>
                  <a:srgbClr val="564B3C"/>
                </a:solidFill>
                <a:latin typeface="Century Gothic"/>
              </a:rPr>
              <a:pPr defTabSz="914400"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 defTabSz="914400"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88B99C93-F56F-46AB-9EB8-53614A95B15F}" type="datetime1">
              <a:rPr lang="en-US" smtClean="0">
                <a:solidFill>
                  <a:srgbClr val="564B3C"/>
                </a:solidFill>
                <a:latin typeface="Century Gothic"/>
              </a:rPr>
              <a:pPr defTabSz="914400"/>
              <a:t>11/22/16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FA84A37A-AFC2-4A01-80A1-FC20F2C0D5BB}" type="slidenum">
              <a:rPr lang="en-US" smtClean="0">
                <a:solidFill>
                  <a:srgbClr val="564B3C"/>
                </a:solidFill>
                <a:latin typeface="Century Gothic"/>
              </a:rPr>
              <a:pPr defTabSz="914400"/>
              <a:t>‹#›</a:t>
            </a:fld>
            <a:endParaRPr lang="en-US" dirty="0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a soundtrack by </a:t>
            </a:r>
            <a:r>
              <a:rPr lang="en-US" dirty="0" err="1" smtClean="0"/>
              <a:t>titus</a:t>
            </a:r>
            <a:r>
              <a:rPr lang="en-US" dirty="0" smtClean="0"/>
              <a:t> Andronicus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Antebellum </a:t>
            </a:r>
            <a:br>
              <a:rPr lang="en-US" dirty="0" smtClean="0"/>
            </a:br>
            <a:r>
              <a:rPr lang="en-US" dirty="0" smtClean="0"/>
              <a:t>Culture </a:t>
            </a:r>
            <a:r>
              <a:rPr lang="en-US" dirty="0" smtClean="0"/>
              <a:t>PT.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4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democratization of religion</a:t>
            </a:r>
          </a:p>
          <a:p>
            <a:r>
              <a:rPr lang="en-US" dirty="0" smtClean="0"/>
              <a:t>Emphasized stratification/roles in South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Slaves</a:t>
            </a:r>
          </a:p>
          <a:p>
            <a:r>
              <a:rPr lang="en-US" dirty="0" smtClean="0"/>
              <a:t>Church membership doubled between 1800-20</a:t>
            </a:r>
          </a:p>
          <a:p>
            <a:pPr lvl="1"/>
            <a:r>
              <a:rPr lang="en-US" dirty="0" smtClean="0"/>
              <a:t>Mostly in Evangelical/Protestant churches </a:t>
            </a:r>
          </a:p>
          <a:p>
            <a:r>
              <a:rPr lang="en-US" dirty="0" smtClean="0"/>
              <a:t>Wanted to reform society’s morals</a:t>
            </a:r>
          </a:p>
          <a:p>
            <a:pPr lvl="1"/>
            <a:r>
              <a:rPr lang="en-US" dirty="0" smtClean="0"/>
              <a:t>Temperance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72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Separation</a:t>
            </a:r>
          </a:p>
          <a:p>
            <a:r>
              <a:rPr lang="en-US" dirty="0" smtClean="0"/>
              <a:t>Republicans</a:t>
            </a:r>
          </a:p>
          <a:p>
            <a:pPr lvl="1"/>
            <a:r>
              <a:rPr lang="en-US" dirty="0" smtClean="0"/>
              <a:t>Opposed spread of slavery</a:t>
            </a:r>
          </a:p>
          <a:p>
            <a:pPr lvl="2"/>
            <a:r>
              <a:rPr lang="en-US" dirty="0" smtClean="0"/>
              <a:t>Varying opposition to the spread of black people</a:t>
            </a:r>
          </a:p>
          <a:p>
            <a:r>
              <a:rPr lang="en-US" dirty="0" smtClean="0"/>
              <a:t>Refusal to hire </a:t>
            </a:r>
            <a:r>
              <a:rPr lang="en-US" dirty="0" err="1" smtClean="0"/>
              <a:t>Freedpeople</a:t>
            </a:r>
            <a:r>
              <a:rPr lang="en-US" dirty="0" smtClean="0"/>
              <a:t> common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4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96657" cy="4815114"/>
          </a:xfrm>
        </p:spPr>
        <p:txBody>
          <a:bodyPr/>
          <a:lstStyle/>
          <a:p>
            <a:r>
              <a:rPr lang="en-US" dirty="0" smtClean="0"/>
              <a:t>Subjugation</a:t>
            </a:r>
          </a:p>
          <a:p>
            <a:r>
              <a:rPr lang="en-US" dirty="0" smtClean="0"/>
              <a:t>Wanted to spread slavery </a:t>
            </a:r>
          </a:p>
          <a:p>
            <a:pPr lvl="1"/>
            <a:r>
              <a:rPr lang="en-US" dirty="0" smtClean="0"/>
              <a:t>And thus their brand of racism</a:t>
            </a:r>
          </a:p>
          <a:p>
            <a:r>
              <a:rPr lang="en-US" dirty="0" smtClean="0"/>
              <a:t>Abolitionism absent after Nat Turner’s failed rebellion (</a:t>
            </a:r>
            <a:r>
              <a:rPr lang="en-US" i="1" dirty="0" smtClean="0"/>
              <a:t>The Birth of a Nation)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96" y="1752600"/>
            <a:ext cx="4686252" cy="2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6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918529"/>
          </a:xfrm>
        </p:spPr>
        <p:txBody>
          <a:bodyPr/>
          <a:lstStyle/>
          <a:p>
            <a:r>
              <a:rPr lang="en-US" dirty="0" smtClean="0"/>
              <a:t>Philosophy that opposed the existence of slavery </a:t>
            </a:r>
          </a:p>
          <a:p>
            <a:r>
              <a:rPr lang="en-US" dirty="0" smtClean="0"/>
              <a:t>Quakers</a:t>
            </a:r>
          </a:p>
          <a:p>
            <a:r>
              <a:rPr lang="en-US" dirty="0" err="1" smtClean="0"/>
              <a:t>Freedpeople</a:t>
            </a:r>
            <a:endParaRPr lang="en-US" dirty="0" smtClean="0"/>
          </a:p>
          <a:p>
            <a:r>
              <a:rPr lang="en-US" i="1" dirty="0" smtClean="0"/>
              <a:t>The Liberator </a:t>
            </a:r>
            <a:r>
              <a:rPr lang="en-US" dirty="0" smtClean="0"/>
              <a:t>and</a:t>
            </a:r>
          </a:p>
          <a:p>
            <a:pPr marL="114300" indent="0">
              <a:buNone/>
            </a:pPr>
            <a:r>
              <a:rPr lang="en-US" i="1" dirty="0" smtClean="0"/>
              <a:t>   The North Star</a:t>
            </a:r>
          </a:p>
          <a:p>
            <a:r>
              <a:rPr lang="en-US" dirty="0" smtClean="0"/>
              <a:t>Fiercely resisted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by Northern and</a:t>
            </a:r>
          </a:p>
          <a:p>
            <a:pPr marL="114300" indent="0">
              <a:buNone/>
            </a:pPr>
            <a:r>
              <a:rPr lang="en-US" dirty="0" smtClean="0"/>
              <a:t>   Southern whites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71" y="1689100"/>
            <a:ext cx="3048000" cy="347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78" y="2569029"/>
            <a:ext cx="2857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 burns –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Slavery and Abolitionism 9:10 - 22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0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796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Abolitionist </a:t>
            </a:r>
          </a:p>
          <a:p>
            <a:r>
              <a:rPr lang="en-US" dirty="0" smtClean="0"/>
              <a:t>Raid on Harpers Ferry in Virginia (1859)</a:t>
            </a:r>
          </a:p>
          <a:p>
            <a:r>
              <a:rPr lang="en-US" dirty="0" smtClean="0"/>
              <a:t>Wanted to start a violent overthrow of slavery, by slaves </a:t>
            </a:r>
          </a:p>
          <a:p>
            <a:r>
              <a:rPr lang="en-US" dirty="0" smtClean="0"/>
              <a:t>Result: No overthrow of slavery. Solidified North/South political divide. Democrats split their 1860 candidate. Republicans supported Lincoln.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91" y="1752600"/>
            <a:ext cx="4592581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 Burns –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Brown 28 - 33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7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Transcendentalism </a:t>
            </a:r>
            <a:br>
              <a:rPr lang="en-US" dirty="0" smtClean="0"/>
            </a:br>
            <a:r>
              <a:rPr lang="en-US" dirty="0" smtClean="0"/>
              <a:t>and Henry David Thoreau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Believed in self-improvement and connection between person and nature</a:t>
            </a:r>
          </a:p>
          <a:p>
            <a:r>
              <a:rPr lang="en-US" sz="3200" i="1" dirty="0" smtClean="0"/>
              <a:t>Walden</a:t>
            </a:r>
            <a:r>
              <a:rPr lang="en-US" sz="3200" dirty="0"/>
              <a:t> </a:t>
            </a:r>
            <a:r>
              <a:rPr lang="en-US" sz="3200" dirty="0" smtClean="0"/>
              <a:t>and individualism</a:t>
            </a:r>
            <a:endParaRPr lang="en-US" sz="3200" i="1" dirty="0" smtClean="0"/>
          </a:p>
          <a:p>
            <a:r>
              <a:rPr lang="en-US" sz="3200" i="1" dirty="0" smtClean="0"/>
              <a:t>Civil Disobedience </a:t>
            </a:r>
            <a:r>
              <a:rPr lang="en-US" sz="3200" dirty="0" smtClean="0"/>
              <a:t>and Mexican-American War</a:t>
            </a:r>
            <a:endParaRPr lang="en-US" sz="3200" i="1" dirty="0" smtClean="0"/>
          </a:p>
          <a:p>
            <a:pPr lvl="1"/>
            <a:r>
              <a:rPr lang="en-US" sz="2800" dirty="0" smtClean="0"/>
              <a:t>“Why are you out there?” </a:t>
            </a:r>
          </a:p>
          <a:p>
            <a:pPr lvl="1"/>
            <a:r>
              <a:rPr lang="en-US" sz="2800" dirty="0" smtClean="0"/>
              <a:t>Why would a transcendentalist oppose the Mexican-American war?</a:t>
            </a:r>
          </a:p>
        </p:txBody>
      </p:sp>
    </p:spTree>
    <p:extLst>
      <p:ext uri="{BB962C8B-B14F-4D97-AF65-F5344CB8AC3E}">
        <p14:creationId xmlns:p14="http://schemas.microsoft.com/office/powerpoint/2010/main" val="3006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Irish</a:t>
            </a:r>
          </a:p>
          <a:p>
            <a:pPr lvl="1"/>
            <a:r>
              <a:rPr lang="en-US" dirty="0" smtClean="0"/>
              <a:t>Poor</a:t>
            </a:r>
          </a:p>
          <a:p>
            <a:pPr lvl="1"/>
            <a:r>
              <a:rPr lang="en-US" dirty="0" smtClean="0"/>
              <a:t>Catholic</a:t>
            </a:r>
          </a:p>
          <a:p>
            <a:pPr lvl="1"/>
            <a:r>
              <a:rPr lang="en-US" dirty="0"/>
              <a:t>East coast </a:t>
            </a:r>
            <a:r>
              <a:rPr lang="en-US" dirty="0" smtClean="0"/>
              <a:t>cities</a:t>
            </a:r>
          </a:p>
          <a:p>
            <a:pPr lvl="1"/>
            <a:r>
              <a:rPr lang="en-US" dirty="0" smtClean="0"/>
              <a:t>Escaping</a:t>
            </a:r>
          </a:p>
          <a:p>
            <a:r>
              <a:rPr lang="en-US" dirty="0" smtClean="0"/>
              <a:t>German</a:t>
            </a:r>
          </a:p>
          <a:p>
            <a:pPr lvl="1"/>
            <a:r>
              <a:rPr lang="en-US" dirty="0" smtClean="0"/>
              <a:t>Middle Class</a:t>
            </a:r>
          </a:p>
          <a:p>
            <a:pPr lvl="1"/>
            <a:r>
              <a:rPr lang="en-US" dirty="0" smtClean="0"/>
              <a:t>Rural Midwest</a:t>
            </a:r>
          </a:p>
          <a:p>
            <a:pPr lvl="1"/>
            <a:r>
              <a:rPr lang="en-US" dirty="0" smtClean="0"/>
              <a:t>Protestant</a:t>
            </a:r>
          </a:p>
          <a:p>
            <a:pPr lvl="1"/>
            <a:r>
              <a:rPr lang="en-US" dirty="0" smtClean="0"/>
              <a:t>Pursuing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21" y="1752599"/>
            <a:ext cx="6012980" cy="38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migration stats antebullu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-1203" r="22456" b="21909"/>
          <a:stretch/>
        </p:blipFill>
        <p:spPr>
          <a:xfrm>
            <a:off x="0" y="-662347"/>
            <a:ext cx="9144000" cy="75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the butcher and the Know Nothings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376" y="1644329"/>
            <a:ext cx="4872146" cy="30411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Nativist</a:t>
            </a:r>
          </a:p>
          <a:p>
            <a:r>
              <a:rPr lang="en-US" sz="3200" dirty="0" smtClean="0"/>
              <a:t>WASP</a:t>
            </a:r>
          </a:p>
          <a:p>
            <a:r>
              <a:rPr lang="en-US" sz="3200" dirty="0" smtClean="0"/>
              <a:t>Anti-Catholic</a:t>
            </a:r>
          </a:p>
          <a:p>
            <a:pPr lvl="1"/>
            <a:r>
              <a:rPr lang="en-US" sz="2800" dirty="0" smtClean="0"/>
              <a:t>Loyalty?</a:t>
            </a:r>
          </a:p>
          <a:p>
            <a:r>
              <a:rPr lang="en-US" sz="3200" dirty="0" smtClean="0"/>
              <a:t>Anti-immigrant</a:t>
            </a:r>
          </a:p>
          <a:p>
            <a:pPr lvl="1"/>
            <a:r>
              <a:rPr lang="en-US" sz="2800" dirty="0" smtClean="0"/>
              <a:t>Restrict right to vote</a:t>
            </a:r>
          </a:p>
          <a:p>
            <a:pPr marL="411480" lvl="1" indent="0">
              <a:buNone/>
            </a:pPr>
            <a:r>
              <a:rPr lang="en-US" sz="2800" dirty="0" smtClean="0"/>
              <a:t>To immigrants</a:t>
            </a:r>
          </a:p>
        </p:txBody>
      </p:sp>
    </p:spTree>
    <p:extLst>
      <p:ext uri="{BB962C8B-B14F-4D97-AF65-F5344CB8AC3E}">
        <p14:creationId xmlns:p14="http://schemas.microsoft.com/office/powerpoint/2010/main" val="177415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Apothecary</vt:lpstr>
      <vt:lpstr>1_Apothecary</vt:lpstr>
      <vt:lpstr>Antebellum  Culture PT. Two</vt:lpstr>
      <vt:lpstr>Abolitionism</vt:lpstr>
      <vt:lpstr>Ken burns – The civil War</vt:lpstr>
      <vt:lpstr>John Brown</vt:lpstr>
      <vt:lpstr>Ken Burns – The Civil War</vt:lpstr>
      <vt:lpstr>Transcendentalism  and Henry David Thoreau </vt:lpstr>
      <vt:lpstr>Immigration</vt:lpstr>
      <vt:lpstr>PowerPoint Presentation</vt:lpstr>
      <vt:lpstr>Bill the butcher and the Know Nothings</vt:lpstr>
      <vt:lpstr>Second great awakening</vt:lpstr>
      <vt:lpstr>Northern racism</vt:lpstr>
      <vt:lpstr>Southern racism</vt:lpstr>
    </vt:vector>
  </TitlesOfParts>
  <Company>4j school district Eugene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Antebellum  Culture PT. Two</dc:title>
  <dc:creator>Gus Anchondo</dc:creator>
  <cp:lastModifiedBy>Gus Anchondo</cp:lastModifiedBy>
  <cp:revision>1</cp:revision>
  <dcterms:created xsi:type="dcterms:W3CDTF">2016-11-22T21:40:29Z</dcterms:created>
  <dcterms:modified xsi:type="dcterms:W3CDTF">2016-11-22T21:41:07Z</dcterms:modified>
</cp:coreProperties>
</file>