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6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>
                <a:solidFill>
                  <a:srgbClr val="564B3C"/>
                </a:solidFill>
                <a:latin typeface="Century Gothic"/>
              </a:rPr>
              <a:pPr/>
              <a:t>11/22/16</a:t>
            </a:fld>
            <a:endParaRPr lang="en-US" dirty="0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>
                <a:solidFill>
                  <a:srgbClr val="93A299">
                    <a:lumMod val="50000"/>
                  </a:srgbClr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srgbClr val="93A299">
                  <a:lumMod val="50000"/>
                </a:srgbClr>
              </a:solidFill>
              <a:latin typeface="Century Gothic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34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>
                <a:solidFill>
                  <a:srgbClr val="564B3C"/>
                </a:solidFill>
                <a:latin typeface="Century Gothic"/>
              </a:rPr>
              <a:pPr/>
              <a:t>11/22/16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srgbClr val="564B3C"/>
                </a:solidFill>
                <a:latin typeface="Century Gothic"/>
              </a:rPr>
              <a:pPr/>
              <a:t>‹#›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5251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>
                <a:solidFill>
                  <a:srgbClr val="564B3C"/>
                </a:solidFill>
                <a:latin typeface="Century Gothic"/>
              </a:rPr>
              <a:pPr/>
              <a:t>11/22/16</a:t>
            </a:fld>
            <a:endParaRPr lang="en-US" dirty="0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srgbClr val="564B3C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srgbClr val="564B3C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56880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>
                <a:solidFill>
                  <a:srgbClr val="564B3C"/>
                </a:solidFill>
                <a:latin typeface="Century Gothic"/>
              </a:rPr>
              <a:pPr/>
              <a:t>11/22/16</a:t>
            </a:fld>
            <a:endParaRPr lang="en-US" dirty="0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>
                <a:solidFill>
                  <a:srgbClr val="93A299">
                    <a:lumMod val="50000"/>
                  </a:srgbClr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srgbClr val="93A299">
                  <a:lumMod val="50000"/>
                </a:srgbClr>
              </a:solidFill>
              <a:latin typeface="Century Gothic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982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>
                <a:solidFill>
                  <a:srgbClr val="564B3C"/>
                </a:solidFill>
                <a:latin typeface="Century Gothic"/>
              </a:rPr>
              <a:pPr/>
              <a:t>11/22/16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srgbClr val="564B3C"/>
                </a:solidFill>
                <a:latin typeface="Century Gothic"/>
              </a:rPr>
              <a:pPr/>
              <a:t>‹#›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23198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>
                <a:solidFill>
                  <a:srgbClr val="564B3C"/>
                </a:solidFill>
                <a:latin typeface="Century Gothic"/>
              </a:rPr>
              <a:pPr/>
              <a:t>11/22/16</a:t>
            </a:fld>
            <a:endParaRPr lang="en-US" dirty="0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srgbClr val="564B3C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253806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>
                <a:solidFill>
                  <a:srgbClr val="564B3C"/>
                </a:solidFill>
                <a:latin typeface="Century Gothic"/>
              </a:rPr>
              <a:pPr/>
              <a:t>11/22/16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srgbClr val="564B3C"/>
                </a:solidFill>
                <a:latin typeface="Century Gothic"/>
              </a:rPr>
              <a:pPr/>
              <a:t>‹#›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72320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>
                <a:solidFill>
                  <a:srgbClr val="564B3C"/>
                </a:solidFill>
                <a:latin typeface="Century Gothic"/>
              </a:rPr>
              <a:pPr/>
              <a:t>11/22/16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srgbClr val="564B3C"/>
                </a:solidFill>
                <a:latin typeface="Century Gothic"/>
              </a:rPr>
              <a:pPr/>
              <a:t>‹#›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24431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>
                <a:solidFill>
                  <a:srgbClr val="564B3C"/>
                </a:solidFill>
                <a:latin typeface="Century Gothic"/>
              </a:rPr>
              <a:pPr/>
              <a:t>11/22/16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srgbClr val="564B3C"/>
                </a:solidFill>
                <a:latin typeface="Century Gothic"/>
              </a:rPr>
              <a:pPr/>
              <a:t>‹#›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568322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>
                <a:solidFill>
                  <a:srgbClr val="564B3C"/>
                </a:solidFill>
                <a:latin typeface="Century Gothic"/>
              </a:rPr>
              <a:pPr/>
              <a:t>11/22/16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srgbClr val="564B3C"/>
                </a:solidFill>
                <a:latin typeface="Century Gothic"/>
              </a:rPr>
              <a:pPr/>
              <a:t>‹#›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622926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>
                <a:solidFill>
                  <a:srgbClr val="564B3C"/>
                </a:solidFill>
                <a:latin typeface="Century Gothic"/>
              </a:rPr>
              <a:pPr/>
              <a:t>11/22/16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srgbClr val="564B3C"/>
                </a:solidFill>
                <a:latin typeface="Century Gothic"/>
              </a:rPr>
              <a:pPr/>
              <a:t>‹#›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46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>
                <a:solidFill>
                  <a:srgbClr val="564B3C"/>
                </a:solidFill>
                <a:latin typeface="Century Gothic"/>
              </a:rPr>
              <a:pPr/>
              <a:t>11/22/16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srgbClr val="564B3C"/>
                </a:solidFill>
                <a:latin typeface="Century Gothic"/>
              </a:rPr>
              <a:pPr/>
              <a:t>‹#›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679551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>
                <a:solidFill>
                  <a:srgbClr val="564B3C"/>
                </a:solidFill>
                <a:latin typeface="Century Gothic"/>
              </a:rPr>
              <a:pPr/>
              <a:t>11/22/16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srgbClr val="564B3C"/>
                </a:solidFill>
                <a:latin typeface="Century Gothic"/>
              </a:rPr>
              <a:pPr/>
              <a:t>‹#›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8831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>
                <a:solidFill>
                  <a:srgbClr val="564B3C"/>
                </a:solidFill>
                <a:latin typeface="Century Gothic"/>
              </a:rPr>
              <a:pPr/>
              <a:t>11/22/16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srgbClr val="564B3C"/>
                </a:solidFill>
                <a:latin typeface="Century Gothic"/>
              </a:rPr>
              <a:pPr/>
              <a:t>‹#›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63257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>
                <a:solidFill>
                  <a:srgbClr val="564B3C"/>
                </a:solidFill>
                <a:latin typeface="Century Gothic"/>
              </a:rPr>
              <a:pPr/>
              <a:t>11/22/16</a:t>
            </a:fld>
            <a:endParaRPr lang="en-US" dirty="0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srgbClr val="564B3C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srgbClr val="564B3C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5556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>
                <a:solidFill>
                  <a:srgbClr val="564B3C"/>
                </a:solidFill>
                <a:latin typeface="Century Gothic"/>
              </a:rPr>
              <a:pPr/>
              <a:t>11/22/16</a:t>
            </a:fld>
            <a:endParaRPr lang="en-US" dirty="0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srgbClr val="564B3C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7051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>
                <a:solidFill>
                  <a:srgbClr val="564B3C"/>
                </a:solidFill>
                <a:latin typeface="Century Gothic"/>
              </a:rPr>
              <a:pPr/>
              <a:t>11/22/16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srgbClr val="564B3C"/>
                </a:solidFill>
                <a:latin typeface="Century Gothic"/>
              </a:rPr>
              <a:pPr/>
              <a:t>‹#›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9815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>
                <a:solidFill>
                  <a:srgbClr val="564B3C"/>
                </a:solidFill>
                <a:latin typeface="Century Gothic"/>
              </a:rPr>
              <a:pPr/>
              <a:t>11/22/16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srgbClr val="564B3C"/>
                </a:solidFill>
                <a:latin typeface="Century Gothic"/>
              </a:rPr>
              <a:pPr/>
              <a:t>‹#›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5868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>
                <a:solidFill>
                  <a:srgbClr val="564B3C"/>
                </a:solidFill>
                <a:latin typeface="Century Gothic"/>
              </a:rPr>
              <a:pPr/>
              <a:t>11/22/16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srgbClr val="564B3C"/>
                </a:solidFill>
                <a:latin typeface="Century Gothic"/>
              </a:rPr>
              <a:pPr/>
              <a:t>‹#›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5460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>
                <a:solidFill>
                  <a:srgbClr val="564B3C"/>
                </a:solidFill>
                <a:latin typeface="Century Gothic"/>
              </a:rPr>
              <a:pPr/>
              <a:t>11/22/16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srgbClr val="564B3C"/>
                </a:solidFill>
                <a:latin typeface="Century Gothic"/>
              </a:rPr>
              <a:pPr/>
              <a:t>‹#›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2788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>
                <a:solidFill>
                  <a:srgbClr val="564B3C"/>
                </a:solidFill>
                <a:latin typeface="Century Gothic"/>
              </a:rPr>
              <a:pPr/>
              <a:t>11/22/16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srgbClr val="564B3C"/>
                </a:solidFill>
                <a:latin typeface="Century Gothic"/>
              </a:rPr>
              <a:pPr/>
              <a:t>‹#›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44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>
                <a:solidFill>
                  <a:srgbClr val="564B3C"/>
                </a:solidFill>
                <a:latin typeface="Century Gothic"/>
              </a:rPr>
              <a:pPr/>
              <a:t>11/22/16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>
                <a:solidFill>
                  <a:srgbClr val="564B3C"/>
                </a:solidFill>
                <a:latin typeface="Century Gothic"/>
              </a:rPr>
              <a:pPr/>
              <a:t>‹#›</a:t>
            </a:fld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42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defTabSz="914400"/>
            <a:fld id="{88B99C93-F56F-46AB-9EB8-53614A95B15F}" type="datetime1">
              <a:rPr lang="en-US" smtClean="0">
                <a:solidFill>
                  <a:srgbClr val="564B3C"/>
                </a:solidFill>
                <a:latin typeface="Century Gothic"/>
              </a:rPr>
              <a:pPr defTabSz="914400"/>
              <a:t>11/22/16</a:t>
            </a:fld>
            <a:endParaRPr lang="en-US" dirty="0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defTabSz="914400"/>
            <a:endParaRPr lang="en-US" dirty="0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defTabSz="914400"/>
            <a:fld id="{FA84A37A-AFC2-4A01-80A1-FC20F2C0D5BB}" type="slidenum">
              <a:rPr lang="en-US" smtClean="0">
                <a:solidFill>
                  <a:srgbClr val="564B3C"/>
                </a:solidFill>
                <a:latin typeface="Century Gothic"/>
              </a:rPr>
              <a:pPr defTabSz="914400"/>
              <a:t>‹#›</a:t>
            </a:fld>
            <a:endParaRPr lang="en-US" dirty="0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32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defTabSz="914400"/>
            <a:fld id="{88B99C93-F56F-46AB-9EB8-53614A95B15F}" type="datetime1">
              <a:rPr lang="en-US" smtClean="0">
                <a:solidFill>
                  <a:srgbClr val="564B3C"/>
                </a:solidFill>
                <a:latin typeface="Century Gothic"/>
              </a:rPr>
              <a:pPr defTabSz="914400"/>
              <a:t>11/22/16</a:t>
            </a:fld>
            <a:endParaRPr lang="en-US" dirty="0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defTabSz="914400"/>
            <a:endParaRPr lang="en-US" dirty="0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defTabSz="914400"/>
            <a:fld id="{FA84A37A-AFC2-4A01-80A1-FC20F2C0D5BB}" type="slidenum">
              <a:rPr lang="en-US" smtClean="0">
                <a:solidFill>
                  <a:srgbClr val="564B3C"/>
                </a:solidFill>
                <a:latin typeface="Century Gothic"/>
              </a:rPr>
              <a:pPr defTabSz="914400"/>
              <a:t>‹#›</a:t>
            </a:fld>
            <a:endParaRPr lang="en-US" dirty="0">
              <a:solidFill>
                <a:srgbClr val="564B3C"/>
              </a:solidFill>
              <a:latin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44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a soundtrack by </a:t>
            </a:r>
            <a:r>
              <a:rPr lang="en-US" dirty="0" err="1" smtClean="0"/>
              <a:t>titus</a:t>
            </a:r>
            <a:r>
              <a:rPr lang="en-US" dirty="0" smtClean="0"/>
              <a:t> Andronicus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Antebellum </a:t>
            </a:r>
            <a:br>
              <a:rPr lang="en-US" dirty="0" smtClean="0"/>
            </a:br>
            <a:r>
              <a:rPr lang="en-US" dirty="0" smtClean="0"/>
              <a:t>Culture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5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quiz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>
              <a:buClr>
                <a:schemeClr val="accent1"/>
              </a:buClr>
            </a:pPr>
            <a:r>
              <a:rPr lang="en-US" sz="3600" dirty="0"/>
              <a:t>There were many defenses of slavery in the reading, name </a:t>
            </a:r>
            <a:r>
              <a:rPr lang="en-US" sz="3600" dirty="0" smtClean="0"/>
              <a:t>two and explain.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4693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more perfect union - </a:t>
            </a:r>
            <a:br>
              <a:rPr lang="en-US" dirty="0" smtClean="0"/>
            </a:br>
            <a:r>
              <a:rPr lang="en-US" dirty="0" smtClean="0"/>
              <a:t>Titus Andronicus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Intro: Abraham Lincoln: "</a:t>
            </a:r>
            <a:r>
              <a:rPr lang="en-US" sz="2800" dirty="0"/>
              <a:t>From whence shall we expect the approach of danger? Shall some transatlantic giant step the earth and crush us at a blow? Never! All the armies of Europe and Asia could not, by force, take a drink from the Ohio River or set a track on the Blue Ridge in the trial of a thousand years. If destruction be our lot, we ourselves must be its author and finisher. As a nation of free men, we will live forever, or die by suicide</a:t>
            </a:r>
            <a:r>
              <a:rPr lang="en-US" sz="2800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8257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Verse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 smtClean="0"/>
              <a:t>There'll </a:t>
            </a:r>
            <a:r>
              <a:rPr lang="en-US" dirty="0"/>
              <a:t>be no more counting the cars on the Garden State Parkway </a:t>
            </a:r>
            <a:endParaRPr lang="en-US" dirty="0" smtClean="0"/>
          </a:p>
          <a:p>
            <a:r>
              <a:rPr lang="en-US" dirty="0" smtClean="0"/>
              <a:t>Nor </a:t>
            </a:r>
            <a:r>
              <a:rPr lang="en-US" dirty="0"/>
              <a:t>waiting for the Fung </a:t>
            </a:r>
            <a:r>
              <a:rPr lang="en-US" dirty="0" err="1"/>
              <a:t>Wah</a:t>
            </a:r>
            <a:r>
              <a:rPr lang="en-US" dirty="0"/>
              <a:t> bus to carry me to who-knows-where And when I stand tonight, '</a:t>
            </a:r>
            <a:r>
              <a:rPr lang="en-US" dirty="0" err="1"/>
              <a:t>neath</a:t>
            </a:r>
            <a:r>
              <a:rPr lang="en-US" dirty="0"/>
              <a:t> the lights of the </a:t>
            </a:r>
            <a:r>
              <a:rPr lang="en-US" dirty="0" smtClean="0"/>
              <a:t>Fenway</a:t>
            </a:r>
          </a:p>
          <a:p>
            <a:r>
              <a:rPr lang="en-US" dirty="0" smtClean="0"/>
              <a:t>Will </a:t>
            </a:r>
            <a:r>
              <a:rPr lang="en-US" dirty="0"/>
              <a:t>I not yell like hell for the glory of the Newark Bears? Because where I'm going to now, no one can ever hurt me 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/>
              <a:t>the well of human hatred is shallow and dry No, I never wanted to change the world, but I'm looking for a new New Jersey </a:t>
            </a:r>
            <a:endParaRPr lang="en-US" dirty="0" smtClean="0"/>
          </a:p>
          <a:p>
            <a:r>
              <a:rPr lang="en-US" dirty="0" smtClean="0"/>
              <a:t>Because </a:t>
            </a:r>
            <a:r>
              <a:rPr lang="en-US" dirty="0"/>
              <a:t>tramps like us, baby, we were born to </a:t>
            </a:r>
            <a:r>
              <a:rPr lang="en-US" dirty="0" smtClean="0"/>
              <a:t>die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058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Verse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I'm </a:t>
            </a:r>
            <a:r>
              <a:rPr lang="en-US" sz="2800" dirty="0"/>
              <a:t>doing 70 on 17, 80 over 84 And I never let the </a:t>
            </a:r>
            <a:r>
              <a:rPr lang="en-US" sz="2800" dirty="0" err="1"/>
              <a:t>Meritt</a:t>
            </a:r>
            <a:r>
              <a:rPr lang="en-US" sz="2800" dirty="0"/>
              <a:t> Parkway magnetize me no more </a:t>
            </a:r>
            <a:endParaRPr lang="en-US" sz="2800" dirty="0" smtClean="0"/>
          </a:p>
          <a:p>
            <a:r>
              <a:rPr lang="en-US" sz="2800" dirty="0" smtClean="0"/>
              <a:t>Give </a:t>
            </a:r>
            <a:r>
              <a:rPr lang="en-US" sz="2800" dirty="0"/>
              <a:t>me a brutal Somerville summer </a:t>
            </a:r>
            <a:endParaRPr lang="en-US" sz="2800" dirty="0" smtClean="0"/>
          </a:p>
          <a:p>
            <a:r>
              <a:rPr lang="en-US" sz="2800" dirty="0" smtClean="0"/>
              <a:t>Give </a:t>
            </a:r>
            <a:r>
              <a:rPr lang="en-US" sz="2800" dirty="0"/>
              <a:t>me a cruel New England winter Give me the great Pine Barrens So I can see them turned into splinters </a:t>
            </a:r>
            <a:endParaRPr lang="en-US" sz="2800" dirty="0" smtClean="0"/>
          </a:p>
          <a:p>
            <a:r>
              <a:rPr lang="en-US" sz="2800" dirty="0" smtClean="0"/>
              <a:t>And </a:t>
            </a:r>
            <a:r>
              <a:rPr lang="en-US" sz="2800" dirty="0"/>
              <a:t>if I come in on a donkey, let me go out on a gurney I want to realize too late I never should have left New </a:t>
            </a:r>
            <a:r>
              <a:rPr lang="en-US" sz="2800" dirty="0" smtClean="0"/>
              <a:t>Jersey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7375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Verse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I </a:t>
            </a:r>
            <a:r>
              <a:rPr lang="en-US" sz="2600" dirty="0"/>
              <a:t>sense the enemy, they're rustling around in the trees I thought I had gotten away but the followed me to 02143 </a:t>
            </a:r>
            <a:endParaRPr lang="en-US" sz="2600" dirty="0" smtClean="0"/>
          </a:p>
          <a:p>
            <a:r>
              <a:rPr lang="en-US" sz="2600" dirty="0" smtClean="0"/>
              <a:t>Oh</a:t>
            </a:r>
            <a:r>
              <a:rPr lang="en-US" sz="2600" dirty="0"/>
              <a:t>, woe, woe is me, no one knows the trouble I see When they hang Jeff Davis from a </a:t>
            </a:r>
            <a:r>
              <a:rPr lang="en-US" sz="2600" dirty="0" err="1"/>
              <a:t>sourapple</a:t>
            </a:r>
            <a:r>
              <a:rPr lang="en-US" sz="2600" dirty="0"/>
              <a:t> tree, I'll sit beneath the leaves and weep </a:t>
            </a:r>
            <a:endParaRPr lang="en-US" sz="2600" dirty="0" smtClean="0"/>
          </a:p>
          <a:p>
            <a:r>
              <a:rPr lang="en-US" sz="2600" dirty="0" smtClean="0"/>
              <a:t>None </a:t>
            </a:r>
            <a:r>
              <a:rPr lang="en-US" sz="2600" dirty="0"/>
              <a:t>of us shall be saved, every man will be a slave </a:t>
            </a:r>
            <a:endParaRPr lang="en-US" sz="2600" dirty="0" smtClean="0"/>
          </a:p>
          <a:p>
            <a:r>
              <a:rPr lang="en-US" sz="2600" dirty="0" smtClean="0"/>
              <a:t>For </a:t>
            </a:r>
            <a:r>
              <a:rPr lang="en-US" sz="2600" dirty="0"/>
              <a:t>John Brown's body lies a-</a:t>
            </a:r>
            <a:r>
              <a:rPr lang="en-US" sz="2600" dirty="0" err="1"/>
              <a:t>mould'ring</a:t>
            </a:r>
            <a:r>
              <a:rPr lang="en-US" sz="2600" dirty="0"/>
              <a:t> in the grave and there's rumbling down in the </a:t>
            </a:r>
            <a:r>
              <a:rPr lang="en-US" sz="2600" dirty="0" smtClean="0"/>
              <a:t>caves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01988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Verse three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78400"/>
          </a:xfrm>
        </p:spPr>
        <p:txBody>
          <a:bodyPr>
            <a:normAutofit fontScale="92500" lnSpcReduction="20000"/>
          </a:bodyPr>
          <a:lstStyle/>
          <a:p>
            <a:r>
              <a:rPr lang="en-US" sz="3400" dirty="0"/>
              <a:t>So if it's time for choosing sides, and to show this dirty city how we do the Jersey </a:t>
            </a:r>
            <a:r>
              <a:rPr lang="en-US" sz="3400" dirty="0" smtClean="0"/>
              <a:t>Slide</a:t>
            </a:r>
          </a:p>
          <a:p>
            <a:r>
              <a:rPr lang="en-US" sz="3400" dirty="0" smtClean="0"/>
              <a:t>And </a:t>
            </a:r>
            <a:r>
              <a:rPr lang="en-US" sz="3400" dirty="0"/>
              <a:t>if it deserves a better class of criminal Then </a:t>
            </a:r>
            <a:r>
              <a:rPr lang="en-US" sz="3400" dirty="0" err="1"/>
              <a:t>I'ma</a:t>
            </a:r>
            <a:r>
              <a:rPr lang="en-US" sz="3400" dirty="0"/>
              <a:t> give it to them tonight So we'll rally around the flag, rally around the flag </a:t>
            </a:r>
            <a:endParaRPr lang="en-US" sz="3400" dirty="0" smtClean="0"/>
          </a:p>
          <a:p>
            <a:r>
              <a:rPr lang="en-US" sz="3400" dirty="0" smtClean="0"/>
              <a:t>Rally </a:t>
            </a:r>
            <a:r>
              <a:rPr lang="en-US" sz="3400" dirty="0"/>
              <a:t>around the flag, boys, rally once again Shouting the Battle Cry of Freedom Rally around the flag, rally around the flag Glory, glory, Hallelujah, His truth is marching 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429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Outro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William </a:t>
            </a:r>
            <a:r>
              <a:rPr lang="en-US" dirty="0"/>
              <a:t>Lloyd </a:t>
            </a:r>
            <a:r>
              <a:rPr lang="en-US" dirty="0" smtClean="0"/>
              <a:t>Garrison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"</a:t>
            </a:r>
            <a:r>
              <a:rPr lang="en-US" sz="3600" dirty="0"/>
              <a:t>I will be as harsh as truth and as uncompromising as justice. On this subject, I do not wish to think, or speak, or write with moderation. I am in earnest. I will not equivocate, I will not excuse, I will not retreat a single inch, and I will be heard."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748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Macintosh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Apothecary</vt:lpstr>
      <vt:lpstr>1_Apothecary</vt:lpstr>
      <vt:lpstr>Antebellum  Culture </vt:lpstr>
      <vt:lpstr>Reading quiz #2</vt:lpstr>
      <vt:lpstr>A more perfect union -  Titus Andronicus </vt:lpstr>
      <vt:lpstr>Verse one</vt:lpstr>
      <vt:lpstr>Verse Two</vt:lpstr>
      <vt:lpstr>Verse Three</vt:lpstr>
      <vt:lpstr>Verse three Continued</vt:lpstr>
      <vt:lpstr>Outro:  William Lloyd Garrison</vt:lpstr>
    </vt:vector>
  </TitlesOfParts>
  <Company>4j school district Eugene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Antebellum  Culture </dc:title>
  <dc:creator>Gus Anchondo</dc:creator>
  <cp:lastModifiedBy>Gus Anchondo</cp:lastModifiedBy>
  <cp:revision>1</cp:revision>
  <dcterms:created xsi:type="dcterms:W3CDTF">2016-11-22T21:39:12Z</dcterms:created>
  <dcterms:modified xsi:type="dcterms:W3CDTF">2016-11-22T21:40:06Z</dcterms:modified>
</cp:coreProperties>
</file>