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0162-CE3F-BC48-85AF-EC710F5AD522}" type="datetimeFigureOut">
              <a:rPr lang="en-US" smtClean="0"/>
              <a:pPr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6181-0C22-5845-8F78-7EBE3A515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Longitude, Latitude and Climate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975578"/>
          </a:xfrm>
        </p:spPr>
        <p:txBody>
          <a:bodyPr>
            <a:normAutofit/>
          </a:bodyPr>
          <a:lstStyle/>
          <a:p>
            <a:r>
              <a:rPr lang="en-US" dirty="0" smtClean="0"/>
              <a:t>Lines running north to south that measure east to west.</a:t>
            </a:r>
          </a:p>
          <a:p>
            <a:r>
              <a:rPr lang="en-US" dirty="0" smtClean="0"/>
              <a:t>0° = Prime Meridian</a:t>
            </a:r>
          </a:p>
          <a:p>
            <a:r>
              <a:rPr lang="en-US" dirty="0" smtClean="0"/>
              <a:t>180° = International Date line</a:t>
            </a:r>
          </a:p>
          <a:p>
            <a:pPr lvl="1"/>
            <a:r>
              <a:rPr lang="en-US" dirty="0" smtClean="0"/>
              <a:t>Point at which day changes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524" y="1600200"/>
            <a:ext cx="3947276" cy="4148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Parallel lines that run east to west and measure north to south. </a:t>
            </a:r>
          </a:p>
          <a:p>
            <a:r>
              <a:rPr lang="en-US" dirty="0" smtClean="0"/>
              <a:t>0° = Equator </a:t>
            </a:r>
          </a:p>
          <a:p>
            <a:r>
              <a:rPr lang="en-US" dirty="0" smtClean="0"/>
              <a:t>23.5° N = Tropic of Cancer</a:t>
            </a:r>
          </a:p>
          <a:p>
            <a:r>
              <a:rPr lang="en-US" dirty="0" smtClean="0"/>
              <a:t>23.5° S = Tropic of Capricorn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17638"/>
            <a:ext cx="4572000" cy="4228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and Latitude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Areas with </a:t>
            </a:r>
            <a:r>
              <a:rPr lang="en-US" smtClean="0"/>
              <a:t>similar</a:t>
            </a:r>
            <a:r>
              <a:rPr lang="en-US" smtClean="0"/>
              <a:t> latitudes share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Same:</a:t>
            </a:r>
          </a:p>
          <a:p>
            <a:pPr lvl="2"/>
            <a:r>
              <a:rPr lang="en-US" dirty="0" smtClean="0"/>
              <a:t>Day length</a:t>
            </a:r>
          </a:p>
          <a:p>
            <a:pPr lvl="2"/>
            <a:r>
              <a:rPr lang="en-US" dirty="0" smtClean="0"/>
              <a:t>Seasons</a:t>
            </a:r>
          </a:p>
          <a:p>
            <a:pPr lvl="1"/>
            <a:r>
              <a:rPr lang="en-US" dirty="0" smtClean="0"/>
              <a:t>Consequences</a:t>
            </a:r>
          </a:p>
          <a:p>
            <a:pPr lvl="2"/>
            <a:r>
              <a:rPr lang="en-US" dirty="0" smtClean="0"/>
              <a:t>Easier to transplant plants and animals between areas of similar latitudes 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91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Longitude, Latitude and Climate</vt:lpstr>
      <vt:lpstr>Longitude</vt:lpstr>
      <vt:lpstr>Latitude</vt:lpstr>
      <vt:lpstr>Climate and Latitude </vt:lpstr>
    </vt:vector>
  </TitlesOfParts>
  <Company>4j school district Eugene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Longitude, Latitude and Climate</dc:title>
  <dc:creator>Gus Anchondo</dc:creator>
  <cp:lastModifiedBy>Gus Anchondo</cp:lastModifiedBy>
  <cp:revision>3</cp:revision>
  <dcterms:created xsi:type="dcterms:W3CDTF">2016-09-20T21:10:16Z</dcterms:created>
  <dcterms:modified xsi:type="dcterms:W3CDTF">2016-09-20T21:46:39Z</dcterms:modified>
</cp:coreProperties>
</file>