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00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321800"/>
            <a:ext cx="368504" cy="42585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51573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xqWxgCZ1TQ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Hold These Truths…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35069"/>
            <a:ext cx="10795000" cy="1701621"/>
          </a:xfrm>
        </p:spPr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104900" y="3162886"/>
            <a:ext cx="10795000" cy="2235200"/>
          </a:xfrm>
        </p:spPr>
        <p:txBody>
          <a:bodyPr/>
          <a:lstStyle/>
          <a:p>
            <a:pPr marL="514350" indent="-514350">
              <a:buFont typeface="Arial"/>
              <a:buChar char="•"/>
            </a:pPr>
            <a:r>
              <a:rPr lang="en-US" sz="2800" dirty="0" smtClean="0">
                <a:solidFill>
                  <a:srgbClr val="4F4A37"/>
                </a:solidFill>
                <a:latin typeface="Didot"/>
              </a:rPr>
              <a:t>Wrote alone, with no books directly at his side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40" y="3831505"/>
            <a:ext cx="9398382" cy="49059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13900"/>
            <a:ext cx="10795000" cy="1261124"/>
          </a:xfrm>
        </p:spPr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104900" y="2222741"/>
            <a:ext cx="10795000" cy="2235200"/>
          </a:xfrm>
        </p:spPr>
        <p:txBody>
          <a:bodyPr>
            <a:normAutofit/>
          </a:bodyPr>
          <a:lstStyle/>
          <a:p>
            <a:pPr marL="514350" indent="-514350" algn="l">
              <a:buFont typeface="Arial"/>
              <a:buChar char="•"/>
            </a:pPr>
            <a:r>
              <a:rPr lang="en-US" sz="1200" dirty="0" smtClean="0">
                <a:solidFill>
                  <a:srgbClr val="4F4A37"/>
                </a:solidFill>
                <a:latin typeface="Didot"/>
              </a:rPr>
              <a:t>Declaration of the Rights of </a:t>
            </a:r>
            <a:r>
              <a:rPr lang="en-US" sz="1200" dirty="0" smtClean="0">
                <a:solidFill>
                  <a:srgbClr val="4F4A37"/>
                </a:solidFill>
                <a:latin typeface="Didot"/>
              </a:rPr>
              <a:t>Man</a:t>
            </a:r>
          </a:p>
          <a:p>
            <a:pPr marL="514350" lvl="4" indent="-514350" algn="l">
              <a:buFont typeface="Arial"/>
              <a:buChar char="•"/>
            </a:pPr>
            <a:endParaRPr lang="en-US" sz="1200" dirty="0" smtClean="0">
              <a:solidFill>
                <a:srgbClr val="4F4A37"/>
              </a:solidFill>
              <a:latin typeface="Didot"/>
            </a:endParaRPr>
          </a:p>
          <a:p>
            <a:pPr marL="514350" lvl="2" indent="-514350" algn="l">
              <a:buFont typeface="Arial"/>
              <a:buChar char="•"/>
            </a:pPr>
            <a:r>
              <a:rPr lang="en-US" sz="1200" dirty="0" smtClean="0">
                <a:solidFill>
                  <a:srgbClr val="4F4A37"/>
                </a:solidFill>
                <a:latin typeface="Didot"/>
              </a:rPr>
              <a:t>Locke</a:t>
            </a:r>
          </a:p>
          <a:p>
            <a:pPr marL="514350" indent="-514350" algn="l">
              <a:buFont typeface="Arial"/>
              <a:buChar char="•"/>
            </a:pPr>
            <a:r>
              <a:rPr lang="en-US" sz="1200" dirty="0" smtClean="0">
                <a:solidFill>
                  <a:srgbClr val="4F4A37"/>
                </a:solidFill>
                <a:latin typeface="Didot"/>
              </a:rPr>
              <a:t>Life</a:t>
            </a:r>
            <a:r>
              <a:rPr lang="en-US" sz="1200" dirty="0" smtClean="0">
                <a:solidFill>
                  <a:srgbClr val="4F4A37"/>
                </a:solidFill>
                <a:latin typeface="Didot"/>
              </a:rPr>
              <a:t>, liberty, </a:t>
            </a:r>
            <a:r>
              <a:rPr lang="en-US" sz="1200" dirty="0" err="1" smtClean="0">
                <a:solidFill>
                  <a:srgbClr val="4F4A37"/>
                </a:solidFill>
                <a:latin typeface="Didot"/>
              </a:rPr>
              <a:t>propertyWhat</a:t>
            </a:r>
            <a:r>
              <a:rPr lang="en-US" sz="1200" dirty="0" smtClean="0">
                <a:solidFill>
                  <a:srgbClr val="4F4A37"/>
                </a:solidFill>
                <a:latin typeface="Didot"/>
              </a:rPr>
              <a:t> are the main differences between fighting for “Life, liberty, and property,” and “Life, Liberty, and the </a:t>
            </a:r>
            <a:r>
              <a:rPr lang="en-US" sz="1200" u="sng" dirty="0" smtClean="0">
                <a:solidFill>
                  <a:srgbClr val="4F4A37"/>
                </a:solidFill>
                <a:latin typeface="Didot"/>
                <a:hlinkClick r:id="rId2"/>
              </a:rPr>
              <a:t>pursuit of happiness”? </a:t>
            </a:r>
            <a:endParaRPr lang="en-US" sz="12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13900"/>
            <a:ext cx="10795000" cy="1261124"/>
          </a:xfrm>
        </p:spPr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latin typeface="Didot"/>
                <a:cs typeface="Didot"/>
              </a:rPr>
              <a:t>Scottish </a:t>
            </a:r>
            <a:r>
              <a:rPr lang="en-US" dirty="0" smtClean="0">
                <a:latin typeface="Didot"/>
                <a:cs typeface="Didot"/>
              </a:rPr>
              <a:t>Enlightenment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latin typeface="Didot"/>
                <a:cs typeface="Didot"/>
              </a:rPr>
              <a:t>Jefferson </a:t>
            </a:r>
            <a:r>
              <a:rPr lang="en-US" dirty="0" smtClean="0">
                <a:latin typeface="Didot"/>
                <a:cs typeface="Didot"/>
              </a:rPr>
              <a:t>educated by a Scot</a:t>
            </a:r>
            <a:r>
              <a:rPr lang="en-US" dirty="0" smtClean="0">
                <a:latin typeface="Didot"/>
                <a:cs typeface="Didot"/>
              </a:rPr>
              <a:t> 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latin typeface="Didot"/>
                <a:cs typeface="Didot"/>
              </a:rPr>
              <a:t>Consent </a:t>
            </a:r>
            <a:r>
              <a:rPr lang="en-US" dirty="0" smtClean="0">
                <a:latin typeface="Didot"/>
                <a:cs typeface="Didot"/>
              </a:rPr>
              <a:t>of the </a:t>
            </a:r>
            <a:r>
              <a:rPr lang="en-US" dirty="0" smtClean="0">
                <a:latin typeface="Didot"/>
                <a:cs typeface="Didot"/>
              </a:rPr>
              <a:t>governed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latin typeface="Didot"/>
                <a:cs typeface="Didot"/>
              </a:rPr>
              <a:t>Right </a:t>
            </a:r>
            <a:r>
              <a:rPr lang="en-US" dirty="0" smtClean="0">
                <a:latin typeface="Didot"/>
                <a:cs typeface="Didot"/>
              </a:rPr>
              <a:t>of people to take over government</a:t>
            </a:r>
            <a:endParaRPr lang="en-US" dirty="0">
              <a:latin typeface="Didot"/>
              <a:cs typeface="Didot"/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Macintosh PowerPoint</Application>
  <PresentationFormat>Custom</PresentationFormat>
  <Paragraphs>13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Renaissance</vt:lpstr>
      <vt:lpstr>We Hold These Truths…</vt:lpstr>
      <vt:lpstr>Inspiration</vt:lpstr>
      <vt:lpstr>Inspiration</vt:lpstr>
      <vt:lpstr>Inspiration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Hold These Truths…</dc:title>
  <cp:lastModifiedBy>Gus Anchondo</cp:lastModifiedBy>
  <cp:revision>1</cp:revision>
  <dcterms:created xsi:type="dcterms:W3CDTF">2016-09-29T17:15:23Z</dcterms:created>
  <dcterms:modified xsi:type="dcterms:W3CDTF">2016-09-29T17:21:42Z</dcterms:modified>
</cp:coreProperties>
</file>