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72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9E0C-6267-394A-96D4-5377F58F23E5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0EFE-72C0-9B48-BFCA-31CBFADA8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9E0C-6267-394A-96D4-5377F58F23E5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0EFE-72C0-9B48-BFCA-31CBFADA8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9E0C-6267-394A-96D4-5377F58F23E5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0EFE-72C0-9B48-BFCA-31CBFADA8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9E0C-6267-394A-96D4-5377F58F23E5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0EFE-72C0-9B48-BFCA-31CBFADA8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9E0C-6267-394A-96D4-5377F58F23E5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0EFE-72C0-9B48-BFCA-31CBFADA8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9E0C-6267-394A-96D4-5377F58F23E5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0EFE-72C0-9B48-BFCA-31CBFADA8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9E0C-6267-394A-96D4-5377F58F23E5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0EFE-72C0-9B48-BFCA-31CBFADA8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9E0C-6267-394A-96D4-5377F58F23E5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0EFE-72C0-9B48-BFCA-31CBFADA8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9E0C-6267-394A-96D4-5377F58F23E5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0EFE-72C0-9B48-BFCA-31CBFADA8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9E0C-6267-394A-96D4-5377F58F23E5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E0EFE-72C0-9B48-BFCA-31CBFADA81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9E0C-6267-394A-96D4-5377F58F23E5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A9E0EFE-72C0-9B48-BFCA-31CBFADA81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0C49E0C-6267-394A-96D4-5377F58F23E5}" type="datetimeFigureOut">
              <a:rPr lang="en-US" smtClean="0"/>
              <a:pPr/>
              <a:t>9/12/16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A9E0EFE-72C0-9B48-BFCA-31CBFADA818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Five Map Elements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when you want to map your room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Title of the map. Usually describes what is in the map itself. </a:t>
            </a:r>
          </a:p>
          <a:p>
            <a:pPr lvl="1"/>
            <a:r>
              <a:rPr lang="en-US" dirty="0" smtClean="0"/>
              <a:t>“Political US Map”</a:t>
            </a:r>
          </a:p>
          <a:p>
            <a:pPr lvl="1"/>
            <a:r>
              <a:rPr lang="en-US" dirty="0" smtClean="0"/>
              <a:t>“Climates of East Asia”</a:t>
            </a:r>
          </a:p>
          <a:p>
            <a:pPr lvl="1"/>
            <a:r>
              <a:rPr lang="en-US" smtClean="0"/>
              <a:t>“Grocery </a:t>
            </a:r>
            <a:r>
              <a:rPr lang="en-US" dirty="0" smtClean="0"/>
              <a:t>stores </a:t>
            </a:r>
            <a:r>
              <a:rPr lang="en-US" smtClean="0"/>
              <a:t>in Eugene”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Legend/Key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legend of a map (also called the key) is a small table accompanying the map that explains the symbols that are used on the map.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What in your room might be represented in the legend? What symbols would represent them?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29" y="4562252"/>
            <a:ext cx="5812020" cy="22957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Compass Rose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design on a map that shows direction. It points which way is north, south, east, west, and some intermediate directions on the map.</a:t>
            </a:r>
          </a:p>
          <a:p>
            <a:r>
              <a:rPr lang="en-US" dirty="0" smtClean="0"/>
              <a:t>Do you know which way is north in your room? How about right now?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261" y="3733654"/>
            <a:ext cx="2616016" cy="2590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590" y="4515222"/>
            <a:ext cx="2412504" cy="18093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ratio of the distance between two points found on the map as compared to the actual distance between these points in the real world.</a:t>
            </a:r>
            <a:endParaRPr lang="en-US" dirty="0" smtClean="0"/>
          </a:p>
          <a:p>
            <a:r>
              <a:rPr lang="en-US" dirty="0" smtClean="0"/>
              <a:t>What might be the scale for your bedroom? The city of Eugene? The United States?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Cartographer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person who made the map.</a:t>
            </a:r>
          </a:p>
          <a:p>
            <a:r>
              <a:rPr lang="en-US" dirty="0" smtClean="0"/>
              <a:t>Can you name any famous cartographers?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464" y="2883063"/>
            <a:ext cx="7115971" cy="39749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END!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Flow.thmx</Template>
  <TotalTime>16</TotalTime>
  <Words>205</Words>
  <Application>Microsoft Macintosh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Flow</vt:lpstr>
      <vt:lpstr>Five Map Elements</vt:lpstr>
      <vt:lpstr>Title </vt:lpstr>
      <vt:lpstr>Legend/Key</vt:lpstr>
      <vt:lpstr>Compass Rose</vt:lpstr>
      <vt:lpstr>Scale</vt:lpstr>
      <vt:lpstr>Cartographer</vt:lpstr>
      <vt:lpstr>The END! </vt:lpstr>
    </vt:vector>
  </TitlesOfParts>
  <Company>4j school district Eugene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Map Elements</dc:title>
  <dc:creator>Gus Anchondo</dc:creator>
  <cp:lastModifiedBy>Gus Anchondo</cp:lastModifiedBy>
  <cp:revision>2</cp:revision>
  <dcterms:created xsi:type="dcterms:W3CDTF">2016-09-12T22:27:24Z</dcterms:created>
  <dcterms:modified xsi:type="dcterms:W3CDTF">2016-09-12T22:28:25Z</dcterms:modified>
</cp:coreProperties>
</file>